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aveSubsetFonts="1">
  <p:sldMasterIdLst>
    <p:sldMasterId id="2147483648" r:id="rId1"/>
  </p:sldMasterIdLst>
  <p:notesMasterIdLst>
    <p:notesMasterId r:id="rId3"/>
  </p:notesMasterIdLst>
  <p:sldIdLst>
    <p:sldId id="256" r:id="rId2"/>
  </p:sldIdLst>
  <p:sldSz cx="32404050" cy="43205400"/>
  <p:notesSz cx="6858000" cy="9144000"/>
  <p:defaultTextStyle>
    <a:defPPr>
      <a:defRPr lang="pt-BR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608">
          <p15:clr>
            <a:srgbClr val="A4A3A4"/>
          </p15:clr>
        </p15:guide>
        <p15:guide id="2" pos="1020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B4B98B0-60AC-42C2-AFA5-B58CD77FA1E5}" styleName="浅色样式 1 - 强调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5620"/>
    <p:restoredTop sz="82168"/>
  </p:normalViewPr>
  <p:slideViewPr>
    <p:cSldViewPr>
      <p:cViewPr varScale="1">
        <p:scale>
          <a:sx n="20" d="100"/>
          <a:sy n="20" d="100"/>
        </p:scale>
        <p:origin x="3752" y="264"/>
      </p:cViewPr>
      <p:guideLst>
        <p:guide orient="horz" pos="13608"/>
        <p:guide pos="1020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48A76CE8-A904-411D-B2DE-A9FDB83A63F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006FB778-5C7A-4169-A91F-EA7B90758911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25CFD0AD-34FC-C512-663A-E94CE4A34159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2143125" y="685800"/>
            <a:ext cx="25717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D0FC7A21-F7A1-412F-8715-120982C098D6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pt-BR" noProof="0"/>
              <a:t>Clique para editar os estilos do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</a:p>
        </p:txBody>
      </p:sp>
      <p:sp>
        <p:nvSpPr>
          <p:cNvPr id="3078" name="Rectangle 6">
            <a:extLst>
              <a:ext uri="{FF2B5EF4-FFF2-40B4-BE49-F238E27FC236}">
                <a16:creationId xmlns:a16="http://schemas.microsoft.com/office/drawing/2014/main" id="{B3F7EE17-43DA-44AA-95A8-10F1FEBAA642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9" name="Rectangle 7">
            <a:extLst>
              <a:ext uri="{FF2B5EF4-FFF2-40B4-BE49-F238E27FC236}">
                <a16:creationId xmlns:a16="http://schemas.microsoft.com/office/drawing/2014/main" id="{B55B3BBB-D2F6-42F5-B7FB-F65CA9C898B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F8E0E1A6-F0F0-AD40-80F3-B5F903284BB9}" type="slidenum">
              <a:rPr lang="pt-BR" altLang="pt-PT"/>
              <a:pPr/>
              <a:t>‹nº›</a:t>
            </a:fld>
            <a:endParaRPr lang="pt-BR" alt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714626" y="11836400"/>
            <a:ext cx="30765750" cy="8166100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429251" y="21590000"/>
            <a:ext cx="25336500" cy="973613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E1C4D20-A89F-ECFE-8C01-C036F7E543A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A267588-CD1B-CAE3-E3C7-D991E74B5E1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E5D3431-72CB-3EE6-A19C-93246D44E96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ABC93C-03DA-3B4C-98A9-0D1DC6186BFA}" type="slidenum">
              <a:rPr lang="pt-BR" altLang="pt-PT"/>
              <a:pPr/>
              <a:t>‹nº›</a:t>
            </a:fld>
            <a:endParaRPr lang="pt-BR" altLang="pt-PT"/>
          </a:p>
        </p:txBody>
      </p:sp>
    </p:spTree>
    <p:extLst>
      <p:ext uri="{BB962C8B-B14F-4D97-AF65-F5344CB8AC3E}">
        <p14:creationId xmlns:p14="http://schemas.microsoft.com/office/powerpoint/2010/main" val="21503232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607D068-1F82-0382-FED1-996511C15D2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3F40C3B-E5FF-2066-7706-4C953367C4C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4C772A8-1042-6376-3126-27E4EF55B91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AE120F-6AE6-FE4F-AD82-C9E78B977BAA}" type="slidenum">
              <a:rPr lang="pt-BR" altLang="pt-PT"/>
              <a:pPr/>
              <a:t>‹nº›</a:t>
            </a:fld>
            <a:endParaRPr lang="pt-BR" altLang="pt-PT"/>
          </a:p>
        </p:txBody>
      </p:sp>
    </p:spTree>
    <p:extLst>
      <p:ext uri="{BB962C8B-B14F-4D97-AF65-F5344CB8AC3E}">
        <p14:creationId xmlns:p14="http://schemas.microsoft.com/office/powerpoint/2010/main" val="732617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25788939" y="3386138"/>
            <a:ext cx="7691437" cy="3048000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2714626" y="3386138"/>
            <a:ext cx="22921913" cy="30480000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9DCC5B5-EBDF-4704-63F2-78C0D85E54B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087AF0B-C798-F946-59EE-77A531F905C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156A292-E7F7-B061-88EF-6524A092E14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127E40-3E23-E548-9969-4C3BA53CB378}" type="slidenum">
              <a:rPr lang="pt-BR" altLang="pt-PT"/>
              <a:pPr/>
              <a:t>‹nº›</a:t>
            </a:fld>
            <a:endParaRPr lang="pt-BR" altLang="pt-PT"/>
          </a:p>
        </p:txBody>
      </p:sp>
    </p:spTree>
    <p:extLst>
      <p:ext uri="{BB962C8B-B14F-4D97-AF65-F5344CB8AC3E}">
        <p14:creationId xmlns:p14="http://schemas.microsoft.com/office/powerpoint/2010/main" val="29435662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E9A93C4-96F1-BA0E-B375-72798E8DDC4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78F22BC-7F14-221D-E886-037445D8D3E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A102E37-1D34-C339-E0DD-E6732A0AF4F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DC4D9B-5B4C-B740-9D37-25EBF67EB5A2}" type="slidenum">
              <a:rPr lang="pt-BR" altLang="pt-PT"/>
              <a:pPr/>
              <a:t>‹nº›</a:t>
            </a:fld>
            <a:endParaRPr lang="pt-BR" altLang="pt-PT"/>
          </a:p>
        </p:txBody>
      </p:sp>
    </p:spTree>
    <p:extLst>
      <p:ext uri="{BB962C8B-B14F-4D97-AF65-F5344CB8AC3E}">
        <p14:creationId xmlns:p14="http://schemas.microsoft.com/office/powerpoint/2010/main" val="25748647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59088" y="24482427"/>
            <a:ext cx="30765750" cy="756761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859088" y="16148052"/>
            <a:ext cx="30765750" cy="83343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98DEEED-74D1-F923-6D3A-F7B78029310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73318AC-DB60-81C0-386F-6371BAD105F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EB922C2-E1E4-36D6-7264-7F50B78693D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CF2157-86F3-3140-8EC0-1A02370544C7}" type="slidenum">
              <a:rPr lang="pt-BR" altLang="pt-PT"/>
              <a:pPr/>
              <a:t>‹nº›</a:t>
            </a:fld>
            <a:endParaRPr lang="pt-BR" altLang="pt-PT"/>
          </a:p>
        </p:txBody>
      </p:sp>
    </p:spTree>
    <p:extLst>
      <p:ext uri="{BB962C8B-B14F-4D97-AF65-F5344CB8AC3E}">
        <p14:creationId xmlns:p14="http://schemas.microsoft.com/office/powerpoint/2010/main" val="31801051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2714626" y="11006138"/>
            <a:ext cx="15306675" cy="2286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8173701" y="11006138"/>
            <a:ext cx="15306675" cy="2286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428DE2B-0554-4456-5F79-381B3E51533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A713F58-1100-5973-85A9-3D161BC1974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7BA100A-ACA6-9CDC-6AC3-CC2AACDAA6B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6EF1BE-89CA-D241-93CA-95AD1FE62AF6}" type="slidenum">
              <a:rPr lang="pt-BR" altLang="pt-PT"/>
              <a:pPr/>
              <a:t>‹nº›</a:t>
            </a:fld>
            <a:endParaRPr lang="pt-BR" altLang="pt-PT"/>
          </a:p>
        </p:txBody>
      </p:sp>
    </p:spTree>
    <p:extLst>
      <p:ext uri="{BB962C8B-B14F-4D97-AF65-F5344CB8AC3E}">
        <p14:creationId xmlns:p14="http://schemas.microsoft.com/office/powerpoint/2010/main" val="12805627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09750" y="1525588"/>
            <a:ext cx="32575500" cy="6350000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809751" y="8528052"/>
            <a:ext cx="15992475" cy="355441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809751" y="12082463"/>
            <a:ext cx="15992475" cy="219519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18386426" y="8528052"/>
            <a:ext cx="15998825" cy="355441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18386426" y="12082463"/>
            <a:ext cx="15998825" cy="219519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19D79762-72BC-C22C-2DBC-A6D0A64BC89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E4448DF2-A10D-94D8-3C71-3BCCA88E39D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4266097B-E826-DE32-E6F4-91E69211292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D09A0C-B73C-284C-9C08-E1FCBF8A4E6A}" type="slidenum">
              <a:rPr lang="pt-BR" altLang="pt-PT"/>
              <a:pPr/>
              <a:t>‹nº›</a:t>
            </a:fld>
            <a:endParaRPr lang="pt-BR" altLang="pt-PT"/>
          </a:p>
        </p:txBody>
      </p:sp>
    </p:spTree>
    <p:extLst>
      <p:ext uri="{BB962C8B-B14F-4D97-AF65-F5344CB8AC3E}">
        <p14:creationId xmlns:p14="http://schemas.microsoft.com/office/powerpoint/2010/main" val="33292663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1AFB9302-6086-DC8C-AA63-045E02172F1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388830F-5F02-DB39-8A47-0399EE425C6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7DAABB69-6C2D-A2E0-048D-C880D1294C6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986E76-7A63-9645-A4A5-0478A0EB030F}" type="slidenum">
              <a:rPr lang="pt-BR" altLang="pt-PT"/>
              <a:pPr/>
              <a:t>‹nº›</a:t>
            </a:fld>
            <a:endParaRPr lang="pt-BR" altLang="pt-PT"/>
          </a:p>
        </p:txBody>
      </p:sp>
    </p:spTree>
    <p:extLst>
      <p:ext uri="{BB962C8B-B14F-4D97-AF65-F5344CB8AC3E}">
        <p14:creationId xmlns:p14="http://schemas.microsoft.com/office/powerpoint/2010/main" val="9589062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0DB2A05B-0654-34C3-56D0-AEDDF821464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78F453E8-418B-96C8-2094-9771E9DB439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9DEB3715-F772-3E26-8B17-CFFFFE3D6F4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719278-CC01-A146-A4B0-C96609636330}" type="slidenum">
              <a:rPr lang="pt-BR" altLang="pt-PT"/>
              <a:pPr/>
              <a:t>‹nº›</a:t>
            </a:fld>
            <a:endParaRPr lang="pt-BR" altLang="pt-PT"/>
          </a:p>
        </p:txBody>
      </p:sp>
    </p:spTree>
    <p:extLst>
      <p:ext uri="{BB962C8B-B14F-4D97-AF65-F5344CB8AC3E}">
        <p14:creationId xmlns:p14="http://schemas.microsoft.com/office/powerpoint/2010/main" val="3193584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09750" y="1517652"/>
            <a:ext cx="11907838" cy="64547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150976" y="1517652"/>
            <a:ext cx="20234275" cy="325167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809750" y="7972425"/>
            <a:ext cx="11907838" cy="260619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B66D734-6A11-17B5-65F4-45542D79C4E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E49350B-2D0E-21F0-DE8B-8B2E9BEF130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72168BD-32B8-22D8-C3AB-ED178E55D47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441FB1-824F-EF4E-A9AC-EE768869D774}" type="slidenum">
              <a:rPr lang="pt-BR" altLang="pt-PT"/>
              <a:pPr/>
              <a:t>‹nº›</a:t>
            </a:fld>
            <a:endParaRPr lang="pt-BR" altLang="pt-PT"/>
          </a:p>
        </p:txBody>
      </p:sp>
    </p:spTree>
    <p:extLst>
      <p:ext uri="{BB962C8B-B14F-4D97-AF65-F5344CB8AC3E}">
        <p14:creationId xmlns:p14="http://schemas.microsoft.com/office/powerpoint/2010/main" val="22954242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094538" y="26670002"/>
            <a:ext cx="21717000" cy="314801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7094538" y="3403600"/>
            <a:ext cx="21717000" cy="22860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7094538" y="29818015"/>
            <a:ext cx="21717000" cy="44719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346DCEC-9905-66E9-1F32-F9B8D39A4A5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569FDFD-A0A3-6F36-E3A2-69A7AF44B69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30CEA51-6AA5-2070-D051-F5EFB530AE6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B6A008-40F4-054D-B9A9-7D634A4B2406}" type="slidenum">
              <a:rPr lang="pt-BR" altLang="pt-PT"/>
              <a:pPr/>
              <a:t>‹nº›</a:t>
            </a:fld>
            <a:endParaRPr lang="pt-BR" altLang="pt-PT"/>
          </a:p>
        </p:txBody>
      </p:sp>
    </p:spTree>
    <p:extLst>
      <p:ext uri="{BB962C8B-B14F-4D97-AF65-F5344CB8AC3E}">
        <p14:creationId xmlns:p14="http://schemas.microsoft.com/office/powerpoint/2010/main" val="28655143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DE5D7509-D36A-5794-DA43-774AA254724F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2430463" y="3840163"/>
            <a:ext cx="27543125" cy="720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13656" tIns="206828" rIns="413656" bIns="20682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58E75B83-D6BC-1495-B8D7-F7ED6140619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2430463" y="12480925"/>
            <a:ext cx="27543125" cy="259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13656" tIns="206828" rIns="413656" bIns="20682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B8F57A0D-B4E4-4CEF-88A2-342E670E517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430463" y="39365238"/>
            <a:ext cx="6750050" cy="288131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413656" tIns="206828" rIns="413656" bIns="206828" numCol="1" anchor="t" anchorCtr="0" compatLnSpc="1"/>
          <a:lstStyle>
            <a:lvl1pPr eaLnBrk="1" hangingPunct="1">
              <a:defRPr sz="63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DFF55677-4F7E-429C-AA59-9F4D91E42E4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071225" y="39365238"/>
            <a:ext cx="10261600" cy="288131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413656" tIns="206828" rIns="413656" bIns="206828" numCol="1" anchor="t" anchorCtr="0" compatLnSpc="1"/>
          <a:lstStyle>
            <a:lvl1pPr algn="ctr" eaLnBrk="1" hangingPunct="1">
              <a:defRPr sz="63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AD1F72F9-5310-451B-8FA0-E72A226D86F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3223538" y="39365238"/>
            <a:ext cx="6750050" cy="288131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413656" tIns="206828" rIns="413656" bIns="206828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6300"/>
            </a:lvl1pPr>
          </a:lstStyle>
          <a:p>
            <a:fld id="{BF25F62F-823F-4E42-83C9-F62367378229}" type="slidenum">
              <a:rPr lang="pt-BR" altLang="pt-PT"/>
              <a:pPr/>
              <a:t>‹nº›</a:t>
            </a:fld>
            <a:endParaRPr lang="pt-BR" alt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4137025" rtl="0" eaLnBrk="0" fontAlgn="base" hangingPunct="0">
        <a:spcBef>
          <a:spcPct val="0"/>
        </a:spcBef>
        <a:spcAft>
          <a:spcPct val="0"/>
        </a:spcAft>
        <a:defRPr sz="19900">
          <a:solidFill>
            <a:schemeClr val="tx2"/>
          </a:solidFill>
          <a:latin typeface="+mj-lt"/>
          <a:ea typeface="+mj-ea"/>
          <a:cs typeface="+mj-cs"/>
        </a:defRPr>
      </a:lvl1pPr>
      <a:lvl2pPr algn="ctr" defTabSz="4137025" rtl="0" eaLnBrk="0" fontAlgn="base" hangingPunct="0">
        <a:spcBef>
          <a:spcPct val="0"/>
        </a:spcBef>
        <a:spcAft>
          <a:spcPct val="0"/>
        </a:spcAft>
        <a:defRPr sz="19900">
          <a:solidFill>
            <a:schemeClr val="tx2"/>
          </a:solidFill>
          <a:latin typeface="Times New Roman" panose="02020603050405020304" pitchFamily="18" charset="0"/>
        </a:defRPr>
      </a:lvl2pPr>
      <a:lvl3pPr algn="ctr" defTabSz="4137025" rtl="0" eaLnBrk="0" fontAlgn="base" hangingPunct="0">
        <a:spcBef>
          <a:spcPct val="0"/>
        </a:spcBef>
        <a:spcAft>
          <a:spcPct val="0"/>
        </a:spcAft>
        <a:defRPr sz="19900">
          <a:solidFill>
            <a:schemeClr val="tx2"/>
          </a:solidFill>
          <a:latin typeface="Times New Roman" panose="02020603050405020304" pitchFamily="18" charset="0"/>
        </a:defRPr>
      </a:lvl3pPr>
      <a:lvl4pPr algn="ctr" defTabSz="4137025" rtl="0" eaLnBrk="0" fontAlgn="base" hangingPunct="0">
        <a:spcBef>
          <a:spcPct val="0"/>
        </a:spcBef>
        <a:spcAft>
          <a:spcPct val="0"/>
        </a:spcAft>
        <a:defRPr sz="19900">
          <a:solidFill>
            <a:schemeClr val="tx2"/>
          </a:solidFill>
          <a:latin typeface="Times New Roman" panose="02020603050405020304" pitchFamily="18" charset="0"/>
        </a:defRPr>
      </a:lvl4pPr>
      <a:lvl5pPr algn="ctr" defTabSz="4137025" rtl="0" eaLnBrk="0" fontAlgn="base" hangingPunct="0">
        <a:spcBef>
          <a:spcPct val="0"/>
        </a:spcBef>
        <a:spcAft>
          <a:spcPct val="0"/>
        </a:spcAft>
        <a:defRPr sz="19900">
          <a:solidFill>
            <a:schemeClr val="tx2"/>
          </a:solidFill>
          <a:latin typeface="Times New Roman" panose="02020603050405020304" pitchFamily="18" charset="0"/>
        </a:defRPr>
      </a:lvl5pPr>
      <a:lvl6pPr marL="457200" algn="ctr" defTabSz="4137025" rtl="0" fontAlgn="base">
        <a:spcBef>
          <a:spcPct val="0"/>
        </a:spcBef>
        <a:spcAft>
          <a:spcPct val="0"/>
        </a:spcAft>
        <a:defRPr sz="19900">
          <a:solidFill>
            <a:schemeClr val="tx2"/>
          </a:solidFill>
          <a:latin typeface="Times New Roman" panose="02020603050405020304" pitchFamily="18" charset="0"/>
        </a:defRPr>
      </a:lvl6pPr>
      <a:lvl7pPr marL="914400" algn="ctr" defTabSz="4137025" rtl="0" fontAlgn="base">
        <a:spcBef>
          <a:spcPct val="0"/>
        </a:spcBef>
        <a:spcAft>
          <a:spcPct val="0"/>
        </a:spcAft>
        <a:defRPr sz="199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defTabSz="4137025" rtl="0" fontAlgn="base">
        <a:spcBef>
          <a:spcPct val="0"/>
        </a:spcBef>
        <a:spcAft>
          <a:spcPct val="0"/>
        </a:spcAft>
        <a:defRPr sz="199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defTabSz="4137025" rtl="0" fontAlgn="base">
        <a:spcBef>
          <a:spcPct val="0"/>
        </a:spcBef>
        <a:spcAft>
          <a:spcPct val="0"/>
        </a:spcAft>
        <a:defRPr sz="199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1550988" indent="-1550988" algn="l" defTabSz="4137025" rtl="0" eaLnBrk="0" fontAlgn="base" hangingPunct="0">
        <a:spcBef>
          <a:spcPct val="20000"/>
        </a:spcBef>
        <a:spcAft>
          <a:spcPct val="0"/>
        </a:spcAft>
        <a:buChar char="•"/>
        <a:defRPr sz="14500">
          <a:solidFill>
            <a:schemeClr val="tx1"/>
          </a:solidFill>
          <a:latin typeface="+mn-lt"/>
          <a:ea typeface="+mn-ea"/>
          <a:cs typeface="+mn-cs"/>
        </a:defRPr>
      </a:lvl1pPr>
      <a:lvl2pPr marL="3360738" indent="-1292225" algn="l" defTabSz="4137025" rtl="0" eaLnBrk="0" fontAlgn="base" hangingPunct="0">
        <a:spcBef>
          <a:spcPct val="20000"/>
        </a:spcBef>
        <a:spcAft>
          <a:spcPct val="0"/>
        </a:spcAft>
        <a:buChar char="–"/>
        <a:defRPr sz="12700">
          <a:solidFill>
            <a:schemeClr val="tx1"/>
          </a:solidFill>
          <a:latin typeface="+mn-lt"/>
        </a:defRPr>
      </a:lvl2pPr>
      <a:lvl3pPr marL="5170488" indent="-1033463" algn="l" defTabSz="4137025" rtl="0" eaLnBrk="0" fontAlgn="base" hangingPunct="0">
        <a:spcBef>
          <a:spcPct val="20000"/>
        </a:spcBef>
        <a:spcAft>
          <a:spcPct val="0"/>
        </a:spcAft>
        <a:buChar char="•"/>
        <a:defRPr sz="10900">
          <a:solidFill>
            <a:schemeClr val="tx1"/>
          </a:solidFill>
          <a:latin typeface="+mn-lt"/>
        </a:defRPr>
      </a:lvl3pPr>
      <a:lvl4pPr marL="7239000" indent="-1033463" algn="l" defTabSz="4137025" rtl="0" eaLnBrk="0" fontAlgn="base" hangingPunct="0">
        <a:spcBef>
          <a:spcPct val="20000"/>
        </a:spcBef>
        <a:spcAft>
          <a:spcPct val="0"/>
        </a:spcAft>
        <a:buChar char="–"/>
        <a:defRPr sz="9000">
          <a:solidFill>
            <a:schemeClr val="tx1"/>
          </a:solidFill>
          <a:latin typeface="+mn-lt"/>
        </a:defRPr>
      </a:lvl4pPr>
      <a:lvl5pPr marL="9307513" indent="-1035050" algn="l" defTabSz="4137025" rtl="0" eaLnBrk="0" fontAlgn="base" hangingPunct="0">
        <a:spcBef>
          <a:spcPct val="20000"/>
        </a:spcBef>
        <a:spcAft>
          <a:spcPct val="0"/>
        </a:spcAft>
        <a:buChar char="»"/>
        <a:defRPr sz="9000">
          <a:solidFill>
            <a:schemeClr val="tx1"/>
          </a:solidFill>
          <a:latin typeface="+mn-lt"/>
        </a:defRPr>
      </a:lvl5pPr>
      <a:lvl6pPr marL="9765030" indent="-1035050" algn="l" defTabSz="4137025" rtl="0" fontAlgn="base">
        <a:spcBef>
          <a:spcPct val="20000"/>
        </a:spcBef>
        <a:spcAft>
          <a:spcPct val="0"/>
        </a:spcAft>
        <a:buChar char="»"/>
        <a:defRPr sz="9000">
          <a:solidFill>
            <a:schemeClr val="tx1"/>
          </a:solidFill>
          <a:latin typeface="+mn-lt"/>
        </a:defRPr>
      </a:lvl6pPr>
      <a:lvl7pPr marL="10222230" indent="-1035050" algn="l" defTabSz="4137025" rtl="0" fontAlgn="base">
        <a:spcBef>
          <a:spcPct val="20000"/>
        </a:spcBef>
        <a:spcAft>
          <a:spcPct val="0"/>
        </a:spcAft>
        <a:buChar char="»"/>
        <a:defRPr sz="9000">
          <a:solidFill>
            <a:schemeClr val="tx1"/>
          </a:solidFill>
          <a:latin typeface="+mn-lt"/>
        </a:defRPr>
      </a:lvl7pPr>
      <a:lvl8pPr marL="10679430" indent="-1035050" algn="l" defTabSz="4137025" rtl="0" fontAlgn="base">
        <a:spcBef>
          <a:spcPct val="20000"/>
        </a:spcBef>
        <a:spcAft>
          <a:spcPct val="0"/>
        </a:spcAft>
        <a:buChar char="»"/>
        <a:defRPr sz="9000">
          <a:solidFill>
            <a:schemeClr val="tx1"/>
          </a:solidFill>
          <a:latin typeface="+mn-lt"/>
        </a:defRPr>
      </a:lvl8pPr>
      <a:lvl9pPr marL="11136630" indent="-1035050" algn="l" defTabSz="4137025" rtl="0" fontAlgn="base">
        <a:spcBef>
          <a:spcPct val="20000"/>
        </a:spcBef>
        <a:spcAft>
          <a:spcPct val="0"/>
        </a:spcAft>
        <a:buChar char="»"/>
        <a:defRPr sz="9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2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itle 1">
            <a:extLst>
              <a:ext uri="{FF2B5EF4-FFF2-40B4-BE49-F238E27FC236}">
                <a16:creationId xmlns:a16="http://schemas.microsoft.com/office/drawing/2014/main" id="{A53C3693-0FDC-47E9-9B15-AA4A31A4ED1E}"/>
              </a:ext>
            </a:extLst>
          </p:cNvPr>
          <p:cNvSpPr txBox="1"/>
          <p:nvPr/>
        </p:nvSpPr>
        <p:spPr>
          <a:xfrm>
            <a:off x="1147763" y="5894388"/>
            <a:ext cx="30110112" cy="2212975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4137025" rtl="0" eaLnBrk="0" fontAlgn="base" hangingPunct="0">
              <a:spcBef>
                <a:spcPct val="0"/>
              </a:spcBef>
              <a:spcAft>
                <a:spcPct val="0"/>
              </a:spcAft>
              <a:defRPr sz="199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defTabSz="4137025" rtl="0" eaLnBrk="0" fontAlgn="base" hangingPunct="0">
              <a:spcBef>
                <a:spcPct val="0"/>
              </a:spcBef>
              <a:spcAft>
                <a:spcPct val="0"/>
              </a:spcAft>
              <a:defRPr sz="199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ctr" defTabSz="4137025" rtl="0" eaLnBrk="0" fontAlgn="base" hangingPunct="0">
              <a:spcBef>
                <a:spcPct val="0"/>
              </a:spcBef>
              <a:spcAft>
                <a:spcPct val="0"/>
              </a:spcAft>
              <a:defRPr sz="199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ctr" defTabSz="4137025" rtl="0" eaLnBrk="0" fontAlgn="base" hangingPunct="0">
              <a:spcBef>
                <a:spcPct val="0"/>
              </a:spcBef>
              <a:spcAft>
                <a:spcPct val="0"/>
              </a:spcAft>
              <a:defRPr sz="199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ctr" defTabSz="4137025" rtl="0" eaLnBrk="0" fontAlgn="base" hangingPunct="0">
              <a:spcBef>
                <a:spcPct val="0"/>
              </a:spcBef>
              <a:spcAft>
                <a:spcPct val="0"/>
              </a:spcAft>
              <a:defRPr sz="199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defTabSz="4137025" rtl="0" fontAlgn="base">
              <a:spcBef>
                <a:spcPct val="0"/>
              </a:spcBef>
              <a:spcAft>
                <a:spcPct val="0"/>
              </a:spcAft>
              <a:defRPr sz="199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defTabSz="4137025" rtl="0" fontAlgn="base">
              <a:spcBef>
                <a:spcPct val="0"/>
              </a:spcBef>
              <a:spcAft>
                <a:spcPct val="0"/>
              </a:spcAft>
              <a:defRPr sz="199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defTabSz="4137025" rtl="0" fontAlgn="base">
              <a:spcBef>
                <a:spcPct val="0"/>
              </a:spcBef>
              <a:spcAft>
                <a:spcPct val="0"/>
              </a:spcAft>
              <a:defRPr sz="199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defTabSz="4137025" rtl="0" fontAlgn="base">
              <a:spcBef>
                <a:spcPct val="0"/>
              </a:spcBef>
              <a:spcAft>
                <a:spcPct val="0"/>
              </a:spcAft>
              <a:defRPr sz="199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r>
              <a:rPr lang="pt-BR" sz="6500" b="1" dirty="0">
                <a:latin typeface="Arial" panose="020B0604020202020204" pitchFamily="34" charset="0"/>
                <a:ea typeface="Geneva" panose="020B0503030404040204" pitchFamily="124" charset="-128"/>
                <a:cs typeface="Arial" panose="020B0604020202020204" pitchFamily="34" charset="0"/>
              </a:rPr>
              <a:t>Título do trabalho Arial, negrito, corpo 72pt, podendo ser reduzido para até corpo 60, caso a quantidade de texto ultrapasse o espaço delimitado</a:t>
            </a:r>
            <a:endParaRPr lang="en-US" sz="6500" dirty="0">
              <a:latin typeface="Arial" panose="020B0604020202020204" pitchFamily="34" charset="0"/>
              <a:ea typeface="Geneva" panose="020B0503030404040204" pitchFamily="124" charset="-128"/>
              <a:cs typeface="Arial" panose="020B0604020202020204" pitchFamily="34" charset="0"/>
            </a:endParaRPr>
          </a:p>
        </p:txBody>
      </p:sp>
      <p:sp>
        <p:nvSpPr>
          <p:cNvPr id="3075" name="Title 1">
            <a:extLst>
              <a:ext uri="{FF2B5EF4-FFF2-40B4-BE49-F238E27FC236}">
                <a16:creationId xmlns:a16="http://schemas.microsoft.com/office/drawing/2014/main" id="{6CC17261-93CF-1098-5891-17E3044FCD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0463" y="8037513"/>
            <a:ext cx="27544712" cy="221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32054" tIns="216027" rIns="432054" bIns="216027" anchor="ctr"/>
          <a:lstStyle>
            <a:lvl1pPr>
              <a:spcBef>
                <a:spcPct val="20000"/>
              </a:spcBef>
              <a:buChar char="•"/>
              <a:defRPr sz="145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3360738" indent="-1292225">
              <a:spcBef>
                <a:spcPct val="20000"/>
              </a:spcBef>
              <a:buChar char="–"/>
              <a:defRPr sz="127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5170488" indent="-1033463">
              <a:spcBef>
                <a:spcPct val="20000"/>
              </a:spcBef>
              <a:buChar char="•"/>
              <a:defRPr sz="109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7239000" indent="-1033463">
              <a:spcBef>
                <a:spcPct val="20000"/>
              </a:spcBef>
              <a:buChar char="–"/>
              <a:defRPr sz="9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9307513" indent="-1035050">
              <a:spcBef>
                <a:spcPct val="20000"/>
              </a:spcBef>
              <a:buChar char="»"/>
              <a:defRPr sz="9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9764713" indent="-10350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10221913" indent="-10350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0679113" indent="-10350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11136313" indent="-10350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4000" b="1" dirty="0">
                <a:latin typeface="Calibri" panose="020F0502020204030204" pitchFamily="34" charset="0"/>
                <a:ea typeface="Geneva" panose="020B0503030404040204" pitchFamily="34" charset="0"/>
                <a:cs typeface="Geneva" panose="020B0503030404040204" pitchFamily="34" charset="0"/>
              </a:rPr>
              <a:t>Nomes dos autores: </a:t>
            </a:r>
            <a:r>
              <a:rPr lang="pt-BR" altLang="pt-BR" sz="4000" b="1" dirty="0" err="1">
                <a:latin typeface="Calibri" panose="020F0502020204030204" pitchFamily="34" charset="0"/>
                <a:ea typeface="Geneva" panose="020B0503030404040204" pitchFamily="34" charset="0"/>
                <a:cs typeface="Geneva" panose="020B0503030404040204" pitchFamily="34" charset="0"/>
              </a:rPr>
              <a:t>arial</a:t>
            </a:r>
            <a:r>
              <a:rPr lang="pt-BR" altLang="pt-BR" sz="4000" b="1" dirty="0">
                <a:latin typeface="Calibri" panose="020F0502020204030204" pitchFamily="34" charset="0"/>
                <a:ea typeface="Geneva" panose="020B0503030404040204" pitchFamily="34" charset="0"/>
                <a:cs typeface="Geneva" panose="020B0503030404040204" pitchFamily="34" charset="0"/>
              </a:rPr>
              <a:t>, negrito, corpo 40pt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4000" dirty="0">
                <a:latin typeface="Calibri" panose="020F0502020204030204" pitchFamily="34" charset="0"/>
                <a:ea typeface="Geneva" panose="020B0503030404040204" pitchFamily="34" charset="0"/>
                <a:cs typeface="Geneva" panose="020B0503030404040204" pitchFamily="34" charset="0"/>
              </a:rPr>
              <a:t>Sigla do PPG: </a:t>
            </a:r>
            <a:r>
              <a:rPr lang="pt-BR" altLang="pt-BR" sz="4000" dirty="0" err="1">
                <a:latin typeface="Calibri" panose="020F0502020204030204" pitchFamily="34" charset="0"/>
                <a:ea typeface="Geneva" panose="020B0503030404040204" pitchFamily="34" charset="0"/>
                <a:cs typeface="Geneva" panose="020B0503030404040204" pitchFamily="34" charset="0"/>
              </a:rPr>
              <a:t>arial</a:t>
            </a:r>
            <a:r>
              <a:rPr lang="pt-BR" altLang="pt-BR" sz="4000" dirty="0">
                <a:latin typeface="Calibri" panose="020F0502020204030204" pitchFamily="34" charset="0"/>
                <a:ea typeface="Geneva" panose="020B0503030404040204" pitchFamily="34" charset="0"/>
                <a:cs typeface="Geneva" panose="020B0503030404040204" pitchFamily="34" charset="0"/>
              </a:rPr>
              <a:t>, regular, corpo 30pt </a:t>
            </a:r>
            <a:endParaRPr lang="en-US" altLang="pt-BR" sz="4000" dirty="0">
              <a:latin typeface="Arial" panose="020B0604020202020204" pitchFamily="34" charset="0"/>
              <a:ea typeface="Geneva" panose="020B0503030404040204" pitchFamily="34" charset="0"/>
              <a:cs typeface="Geneva" panose="020B0503030404040204" pitchFamily="34" charset="0"/>
            </a:endParaRPr>
          </a:p>
        </p:txBody>
      </p:sp>
      <p:sp>
        <p:nvSpPr>
          <p:cNvPr id="3076" name="Subtitle 2">
            <a:extLst>
              <a:ext uri="{FF2B5EF4-FFF2-40B4-BE49-F238E27FC236}">
                <a16:creationId xmlns:a16="http://schemas.microsoft.com/office/drawing/2014/main" id="{2C17E16D-3562-495A-E119-B6F4D4E259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4913" y="17237075"/>
            <a:ext cx="14400212" cy="716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145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3360738" indent="-1292225">
              <a:spcBef>
                <a:spcPct val="20000"/>
              </a:spcBef>
              <a:buChar char="–"/>
              <a:defRPr sz="127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5170488" indent="-1033463">
              <a:spcBef>
                <a:spcPct val="20000"/>
              </a:spcBef>
              <a:buChar char="•"/>
              <a:defRPr sz="109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7239000" indent="-1033463">
              <a:spcBef>
                <a:spcPct val="20000"/>
              </a:spcBef>
              <a:buChar char="–"/>
              <a:defRPr sz="9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9307513" indent="-1035050">
              <a:spcBef>
                <a:spcPct val="20000"/>
              </a:spcBef>
              <a:buChar char="»"/>
              <a:defRPr sz="9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9764713" indent="-10350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10221913" indent="-10350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0679113" indent="-10350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11136313" indent="-10350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pt-BR" altLang="pt-BR" sz="6000" b="1">
                <a:latin typeface="Arial" panose="020B0604020202020204" pitchFamily="34" charset="0"/>
                <a:ea typeface="Geneva" panose="020B0503030404040204" pitchFamily="34" charset="0"/>
                <a:cs typeface="Geneva" panose="020B0503030404040204" pitchFamily="34" charset="0"/>
              </a:rPr>
              <a:t>METODOLOGIA</a:t>
            </a:r>
            <a:endParaRPr lang="pt-BR" altLang="pt-BR" sz="2400">
              <a:latin typeface="Arial" panose="020B0604020202020204" pitchFamily="34" charset="0"/>
              <a:ea typeface="Geneva" panose="020B0503030404040204" pitchFamily="34" charset="0"/>
              <a:cs typeface="Geneva" panose="020B0503030404040204" pitchFamily="34" charset="0"/>
            </a:endParaRPr>
          </a:p>
          <a:p>
            <a:pPr eaLnBrk="1" hangingPunct="1">
              <a:buFontTx/>
              <a:buNone/>
            </a:pPr>
            <a:r>
              <a:rPr lang="pt-BR" altLang="pt-BR" sz="2400">
                <a:latin typeface="Arial" panose="020B0604020202020204" pitchFamily="34" charset="0"/>
                <a:ea typeface="Geneva" panose="020B0503030404040204" pitchFamily="34" charset="0"/>
                <a:cs typeface="Geneva" panose="020B0503030404040204" pitchFamily="34" charset="0"/>
              </a:rPr>
              <a:t>Corpo do texto Arial regular tamanho 32pt, podendo ser reduzido para até 24pt, caso a quantidade de texto ultrapasse o espaço delimitado. ...............</a:t>
            </a:r>
          </a:p>
          <a:p>
            <a:pPr eaLnBrk="1" hangingPunct="1">
              <a:buFontTx/>
              <a:buNone/>
            </a:pPr>
            <a:r>
              <a:rPr lang="pt-BR" altLang="pt-BR" sz="2400">
                <a:latin typeface="Arial" panose="020B0604020202020204" pitchFamily="34" charset="0"/>
                <a:ea typeface="Geneva" panose="020B0503030404040204" pitchFamily="34" charset="0"/>
                <a:cs typeface="Geneva" panose="020B0503030404040204" pitchFamily="34" charset="0"/>
              </a:rPr>
              <a:t>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</a:t>
            </a:r>
          </a:p>
          <a:p>
            <a:pPr eaLnBrk="1" hangingPunct="1">
              <a:buFontTx/>
              <a:buNone/>
            </a:pPr>
            <a:endParaRPr lang="pt-BR" altLang="pt-BR" sz="2400">
              <a:latin typeface="Arial" panose="020B0604020202020204" pitchFamily="34" charset="0"/>
              <a:ea typeface="Geneva" panose="020B0503030404040204" pitchFamily="34" charset="0"/>
              <a:cs typeface="Geneva" panose="020B0503030404040204" pitchFamily="34" charset="0"/>
            </a:endParaRPr>
          </a:p>
        </p:txBody>
      </p:sp>
      <p:sp>
        <p:nvSpPr>
          <p:cNvPr id="3077" name="Subtitle 2">
            <a:extLst>
              <a:ext uri="{FF2B5EF4-FFF2-40B4-BE49-F238E27FC236}">
                <a16:creationId xmlns:a16="http://schemas.microsoft.com/office/drawing/2014/main" id="{503192E7-EE58-32C5-9DC7-464C23C99B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16400" y="31472188"/>
            <a:ext cx="14400213" cy="583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145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3360738" indent="-1292225">
              <a:spcBef>
                <a:spcPct val="20000"/>
              </a:spcBef>
              <a:buChar char="–"/>
              <a:defRPr sz="127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5170488" indent="-1033463">
              <a:spcBef>
                <a:spcPct val="20000"/>
              </a:spcBef>
              <a:buChar char="•"/>
              <a:defRPr sz="109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7239000" indent="-1033463">
              <a:spcBef>
                <a:spcPct val="20000"/>
              </a:spcBef>
              <a:buChar char="–"/>
              <a:defRPr sz="9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9307513" indent="-1035050">
              <a:spcBef>
                <a:spcPct val="20000"/>
              </a:spcBef>
              <a:buChar char="»"/>
              <a:defRPr sz="9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9764713" indent="-10350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10221913" indent="-10350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0679113" indent="-10350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11136313" indent="-10350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buFontTx/>
              <a:buNone/>
            </a:pPr>
            <a:r>
              <a:rPr lang="pt-BR" altLang="pt-BR" sz="6000" b="1">
                <a:latin typeface="Arial" panose="020B0604020202020204" pitchFamily="34" charset="0"/>
                <a:ea typeface="Geneva" panose="020B0503030404040204" pitchFamily="34" charset="0"/>
                <a:cs typeface="Geneva" panose="020B0503030404040204" pitchFamily="34" charset="0"/>
              </a:rPr>
              <a:t>CONCLUSÃO/CONSIDERAÇÕES FINAIS</a:t>
            </a:r>
          </a:p>
          <a:p>
            <a:pPr eaLnBrk="1" hangingPunct="1">
              <a:buFontTx/>
              <a:buNone/>
            </a:pPr>
            <a:r>
              <a:rPr lang="pt-BR" altLang="pt-BR" sz="2400">
                <a:latin typeface="Arial" panose="020B0604020202020204" pitchFamily="34" charset="0"/>
                <a:ea typeface="Geneva" panose="020B0503030404040204" pitchFamily="34" charset="0"/>
                <a:cs typeface="Geneva" panose="020B0503030404040204" pitchFamily="34" charset="0"/>
              </a:rPr>
              <a:t>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</a:t>
            </a:r>
          </a:p>
          <a:p>
            <a:pPr eaLnBrk="1" hangingPunct="1">
              <a:buFontTx/>
              <a:buNone/>
            </a:pPr>
            <a:r>
              <a:rPr lang="pt-BR" altLang="pt-BR" sz="2400">
                <a:latin typeface="Arial" panose="020B0604020202020204" pitchFamily="34" charset="0"/>
                <a:ea typeface="Geneva" panose="020B0503030404040204" pitchFamily="34" charset="0"/>
                <a:cs typeface="Geneva" panose="020B0503030404040204" pitchFamily="34" charset="0"/>
              </a:rPr>
              <a:t>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</a:t>
            </a:r>
            <a:endParaRPr lang="en-US" altLang="pt-BR" sz="2400">
              <a:latin typeface="Arial" panose="020B0604020202020204" pitchFamily="34" charset="0"/>
              <a:ea typeface="Geneva" panose="020B0503030404040204" pitchFamily="34" charset="0"/>
              <a:cs typeface="Geneva" panose="020B0503030404040204" pitchFamily="34" charset="0"/>
            </a:endParaRPr>
          </a:p>
        </p:txBody>
      </p:sp>
      <p:sp>
        <p:nvSpPr>
          <p:cNvPr id="3078" name="Subtitle 2">
            <a:extLst>
              <a:ext uri="{FF2B5EF4-FFF2-40B4-BE49-F238E27FC236}">
                <a16:creationId xmlns:a16="http://schemas.microsoft.com/office/drawing/2014/main" id="{F543EA7D-3AC5-F168-414C-BA7346897F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57663" y="37376100"/>
            <a:ext cx="14400212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145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3360738" indent="-1292225">
              <a:spcBef>
                <a:spcPct val="20000"/>
              </a:spcBef>
              <a:buChar char="–"/>
              <a:defRPr sz="127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5170488" indent="-1033463">
              <a:spcBef>
                <a:spcPct val="20000"/>
              </a:spcBef>
              <a:buChar char="•"/>
              <a:defRPr sz="109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7239000" indent="-1033463">
              <a:spcBef>
                <a:spcPct val="20000"/>
              </a:spcBef>
              <a:buChar char="–"/>
              <a:defRPr sz="9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9307513" indent="-1035050">
              <a:spcBef>
                <a:spcPct val="20000"/>
              </a:spcBef>
              <a:buChar char="»"/>
              <a:defRPr sz="9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9764713" indent="-10350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10221913" indent="-10350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0679113" indent="-10350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11136313" indent="-10350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pt-BR" altLang="pt-BR" sz="6000" b="1">
                <a:latin typeface="Arial" panose="020B0604020202020204" pitchFamily="34" charset="0"/>
                <a:ea typeface="Geneva" panose="020B0503030404040204" pitchFamily="34" charset="0"/>
                <a:cs typeface="Geneva" panose="020B0503030404040204" pitchFamily="34" charset="0"/>
              </a:rPr>
              <a:t>REFERÊNCIAS </a:t>
            </a:r>
          </a:p>
          <a:p>
            <a:pPr eaLnBrk="1" hangingPunct="1">
              <a:buFontTx/>
              <a:buNone/>
            </a:pPr>
            <a:r>
              <a:rPr lang="pt-BR" altLang="pt-BR" sz="2400">
                <a:latin typeface="Arial" panose="020B0604020202020204" pitchFamily="34" charset="0"/>
                <a:ea typeface="Geneva" panose="020B0503030404040204" pitchFamily="34" charset="0"/>
                <a:cs typeface="Geneva" panose="020B0503030404040204" pitchFamily="34" charset="0"/>
              </a:rPr>
              <a:t>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</a:t>
            </a:r>
          </a:p>
        </p:txBody>
      </p:sp>
      <p:sp>
        <p:nvSpPr>
          <p:cNvPr id="3079" name="Subtitle 2">
            <a:extLst>
              <a:ext uri="{FF2B5EF4-FFF2-40B4-BE49-F238E27FC236}">
                <a16:creationId xmlns:a16="http://schemas.microsoft.com/office/drawing/2014/main" id="{B4A4F198-F4E6-92C1-4AE4-580D4A0748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4913" y="24606250"/>
            <a:ext cx="14400212" cy="1064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145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3360738" indent="-1292225">
              <a:spcBef>
                <a:spcPct val="20000"/>
              </a:spcBef>
              <a:buChar char="–"/>
              <a:defRPr sz="127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5170488" indent="-1033463">
              <a:spcBef>
                <a:spcPct val="20000"/>
              </a:spcBef>
              <a:buChar char="•"/>
              <a:defRPr sz="109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7239000" indent="-1033463">
              <a:spcBef>
                <a:spcPct val="20000"/>
              </a:spcBef>
              <a:buChar char="–"/>
              <a:defRPr sz="9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9307513" indent="-1035050">
              <a:spcBef>
                <a:spcPct val="20000"/>
              </a:spcBef>
              <a:buChar char="»"/>
              <a:defRPr sz="9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9764713" indent="-10350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10221913" indent="-10350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0679113" indent="-10350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11136313" indent="-10350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pt-BR" altLang="pt-BR" sz="6000" b="1">
                <a:latin typeface="Arial" panose="020B0604020202020204" pitchFamily="34" charset="0"/>
                <a:ea typeface="Geneva" panose="020B0503030404040204" pitchFamily="34" charset="0"/>
                <a:cs typeface="Geneva" panose="020B0503030404040204" pitchFamily="34" charset="0"/>
              </a:rPr>
              <a:t>RESULTADOS E DISCUSSÃO</a:t>
            </a:r>
          </a:p>
          <a:p>
            <a:pPr eaLnBrk="1" hangingPunct="1">
              <a:buFontTx/>
              <a:buNone/>
            </a:pPr>
            <a:r>
              <a:rPr lang="pt-BR" altLang="pt-BR" sz="2400">
                <a:latin typeface="Arial" panose="020B0604020202020204" pitchFamily="34" charset="0"/>
                <a:ea typeface="Geneva" panose="020B0503030404040204" pitchFamily="34" charset="0"/>
                <a:cs typeface="Geneva" panose="020B0503030404040204" pitchFamily="34" charset="0"/>
              </a:rPr>
              <a:t>Corpo do texto Arial regular tamanho 32pt, podendo ser reduzido para até 24pt, caso a quantidade de texto ultrapasse o espaço delimitado. ....</a:t>
            </a:r>
          </a:p>
          <a:p>
            <a:pPr eaLnBrk="1" hangingPunct="1">
              <a:buFontTx/>
              <a:buNone/>
            </a:pPr>
            <a:r>
              <a:rPr lang="pt-BR" altLang="pt-BR" sz="2400">
                <a:latin typeface="Arial" panose="020B0604020202020204" pitchFamily="34" charset="0"/>
                <a:ea typeface="Geneva" panose="020B0503030404040204" pitchFamily="34" charset="0"/>
                <a:cs typeface="Geneva" panose="020B0503030404040204" pitchFamily="34" charset="0"/>
              </a:rPr>
              <a:t>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</a:t>
            </a:r>
          </a:p>
          <a:p>
            <a:pPr eaLnBrk="1" hangingPunct="1">
              <a:buFontTx/>
              <a:buNone/>
            </a:pPr>
            <a:r>
              <a:rPr lang="pt-BR" altLang="pt-BR" sz="2400">
                <a:latin typeface="Arial" panose="020B0604020202020204" pitchFamily="34" charset="0"/>
                <a:ea typeface="Geneva" panose="020B0503030404040204" pitchFamily="34" charset="0"/>
                <a:cs typeface="Geneva" panose="020B0503030404040204" pitchFamily="34" charset="0"/>
              </a:rPr>
              <a:t>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</a:t>
            </a:r>
            <a:endParaRPr lang="en-US" altLang="pt-BR" sz="2400">
              <a:latin typeface="Arial" panose="020B0604020202020204" pitchFamily="34" charset="0"/>
              <a:ea typeface="Geneva" panose="020B0503030404040204" pitchFamily="34" charset="0"/>
              <a:cs typeface="Geneva" panose="020B0503030404040204" pitchFamily="34" charset="0"/>
            </a:endParaRPr>
          </a:p>
        </p:txBody>
      </p:sp>
      <p:graphicFrame>
        <p:nvGraphicFramePr>
          <p:cNvPr id="64" name="Table 16">
            <a:extLst>
              <a:ext uri="{FF2B5EF4-FFF2-40B4-BE49-F238E27FC236}">
                <a16:creationId xmlns:a16="http://schemas.microsoft.com/office/drawing/2014/main" id="{9C7ABFF0-578A-4587-BF58-24FD4D1CF53C}"/>
              </a:ext>
            </a:extLst>
          </p:cNvPr>
          <p:cNvGraphicFramePr>
            <a:graphicFrameLocks noGrp="1"/>
          </p:cNvGraphicFramePr>
          <p:nvPr/>
        </p:nvGraphicFramePr>
        <p:xfrm>
          <a:off x="1146175" y="35471100"/>
          <a:ext cx="14317665" cy="465614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8635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635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635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635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8635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931228">
                <a:tc>
                  <a:txBody>
                    <a:bodyPr/>
                    <a:lstStyle/>
                    <a:p>
                      <a:pPr algn="ctr"/>
                      <a:r>
                        <a:rPr lang="en-US" sz="3200" baseline="0" dirty="0" err="1"/>
                        <a:t>Coluna</a:t>
                      </a:r>
                      <a:r>
                        <a:rPr lang="en-US" sz="3200" baseline="0" dirty="0"/>
                        <a:t> 1</a:t>
                      </a:r>
                    </a:p>
                  </a:txBody>
                  <a:tcPr marL="91437" marR="91437" marT="45724" marB="45724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3200" baseline="0" dirty="0" err="1"/>
                        <a:t>Coluna</a:t>
                      </a:r>
                      <a:r>
                        <a:rPr lang="en-US" sz="3200" baseline="0" dirty="0"/>
                        <a:t> 2</a:t>
                      </a:r>
                    </a:p>
                  </a:txBody>
                  <a:tcPr marL="91437" marR="91437" marT="45724" marB="45724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3200" baseline="0" dirty="0" err="1"/>
                        <a:t>Coluna</a:t>
                      </a:r>
                      <a:r>
                        <a:rPr lang="en-US" sz="3200" baseline="0" dirty="0"/>
                        <a:t> 3</a:t>
                      </a:r>
                    </a:p>
                  </a:txBody>
                  <a:tcPr marL="91437" marR="91437" marT="45724" marB="45724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3200" baseline="0" dirty="0" err="1"/>
                        <a:t>Coluna</a:t>
                      </a:r>
                      <a:r>
                        <a:rPr lang="en-US" sz="3200" baseline="0" dirty="0"/>
                        <a:t> 4</a:t>
                      </a:r>
                    </a:p>
                  </a:txBody>
                  <a:tcPr marL="91437" marR="91437" marT="45724" marB="45724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3200" baseline="0" dirty="0" err="1"/>
                        <a:t>Coluna</a:t>
                      </a:r>
                      <a:r>
                        <a:rPr lang="en-US" sz="3200" baseline="0" dirty="0"/>
                        <a:t> 5</a:t>
                      </a:r>
                    </a:p>
                  </a:txBody>
                  <a:tcPr marL="91437" marR="91437" marT="45724" marB="4572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31228">
                <a:tc>
                  <a:txBody>
                    <a:bodyPr/>
                    <a:lstStyle/>
                    <a:p>
                      <a:pPr algn="ctr"/>
                      <a:r>
                        <a:rPr lang="en-US" sz="3200" baseline="0" dirty="0"/>
                        <a:t>123</a:t>
                      </a:r>
                    </a:p>
                  </a:txBody>
                  <a:tcPr marL="91437" marR="91437"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aseline="0" dirty="0"/>
                        <a:t>123</a:t>
                      </a:r>
                    </a:p>
                  </a:txBody>
                  <a:tcPr marL="91437" marR="91437"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aseline="0" dirty="0"/>
                        <a:t>123</a:t>
                      </a:r>
                    </a:p>
                  </a:txBody>
                  <a:tcPr marL="91437" marR="91437"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aseline="0" dirty="0"/>
                        <a:t>123</a:t>
                      </a:r>
                    </a:p>
                  </a:txBody>
                  <a:tcPr marL="91437" marR="91437"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aseline="0" dirty="0"/>
                        <a:t>123</a:t>
                      </a:r>
                    </a:p>
                  </a:txBody>
                  <a:tcPr marL="91437" marR="91437" marT="45724" marB="4572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31228">
                <a:tc>
                  <a:txBody>
                    <a:bodyPr/>
                    <a:lstStyle/>
                    <a:p>
                      <a:pPr algn="ctr"/>
                      <a:r>
                        <a:rPr lang="en-US" sz="3200" baseline="0" dirty="0"/>
                        <a:t>123</a:t>
                      </a:r>
                    </a:p>
                  </a:txBody>
                  <a:tcPr marL="91437" marR="91437"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aseline="0" dirty="0"/>
                        <a:t>123</a:t>
                      </a:r>
                    </a:p>
                  </a:txBody>
                  <a:tcPr marL="91437" marR="91437"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aseline="0" dirty="0"/>
                        <a:t>123</a:t>
                      </a:r>
                    </a:p>
                  </a:txBody>
                  <a:tcPr marL="91437" marR="91437"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aseline="0" dirty="0"/>
                        <a:t>123</a:t>
                      </a:r>
                    </a:p>
                  </a:txBody>
                  <a:tcPr marL="91437" marR="91437"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aseline="0" dirty="0"/>
                        <a:t>123</a:t>
                      </a:r>
                    </a:p>
                  </a:txBody>
                  <a:tcPr marL="91437" marR="91437" marT="45724" marB="45724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31228">
                <a:tc>
                  <a:txBody>
                    <a:bodyPr/>
                    <a:lstStyle/>
                    <a:p>
                      <a:pPr algn="ctr"/>
                      <a:r>
                        <a:rPr lang="en-US" sz="3200" baseline="0" dirty="0"/>
                        <a:t>123</a:t>
                      </a:r>
                    </a:p>
                  </a:txBody>
                  <a:tcPr marL="91437" marR="91437"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aseline="0" dirty="0"/>
                        <a:t>123</a:t>
                      </a:r>
                    </a:p>
                  </a:txBody>
                  <a:tcPr marL="91437" marR="91437"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aseline="0" dirty="0"/>
                        <a:t>123</a:t>
                      </a:r>
                    </a:p>
                  </a:txBody>
                  <a:tcPr marL="91437" marR="91437"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aseline="0" dirty="0"/>
                        <a:t>123</a:t>
                      </a:r>
                    </a:p>
                  </a:txBody>
                  <a:tcPr marL="91437" marR="91437"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aseline="0" dirty="0"/>
                        <a:t>123</a:t>
                      </a:r>
                    </a:p>
                  </a:txBody>
                  <a:tcPr marL="91437" marR="91437" marT="45724" marB="45724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31228">
                <a:tc>
                  <a:txBody>
                    <a:bodyPr/>
                    <a:lstStyle/>
                    <a:p>
                      <a:pPr algn="ctr"/>
                      <a:r>
                        <a:rPr lang="en-US" sz="3200" baseline="0" dirty="0"/>
                        <a:t>123</a:t>
                      </a:r>
                    </a:p>
                  </a:txBody>
                  <a:tcPr marL="91437" marR="91437"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aseline="0" dirty="0"/>
                        <a:t>123</a:t>
                      </a:r>
                    </a:p>
                  </a:txBody>
                  <a:tcPr marL="91437" marR="91437"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aseline="0" dirty="0"/>
                        <a:t>123</a:t>
                      </a:r>
                    </a:p>
                  </a:txBody>
                  <a:tcPr marL="91437" marR="91437"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aseline="0" dirty="0"/>
                        <a:t>123</a:t>
                      </a:r>
                    </a:p>
                  </a:txBody>
                  <a:tcPr marL="91437" marR="91437"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aseline="0" dirty="0"/>
                        <a:t>123</a:t>
                      </a:r>
                    </a:p>
                  </a:txBody>
                  <a:tcPr marL="91437" marR="91437" marT="45724" marB="45724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3109" name="Chart 15">
            <a:extLst>
              <a:ext uri="{FF2B5EF4-FFF2-40B4-BE49-F238E27FC236}">
                <a16:creationId xmlns:a16="http://schemas.microsoft.com/office/drawing/2014/main" id="{79DB2C13-5CCB-AF41-46D1-1441EFB1F86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929100" y="19329400"/>
          <a:ext cx="14054138" cy="6916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14401800" imgH="7086600" progId="Excel.Chart.8">
                  <p:embed/>
                </p:oleObj>
              </mc:Choice>
              <mc:Fallback>
                <p:oleObj r:id="rId3" imgW="14401800" imgH="7086600" progId="Excel.Chart.8">
                  <p:embed/>
                  <p:pic>
                    <p:nvPicPr>
                      <p:cNvPr id="0" name="Char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29100" y="19329400"/>
                        <a:ext cx="14054138" cy="6916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10" name="Rectangle 37">
            <a:extLst>
              <a:ext uri="{FF2B5EF4-FFF2-40B4-BE49-F238E27FC236}">
                <a16:creationId xmlns:a16="http://schemas.microsoft.com/office/drawing/2014/main" id="{E5B4F456-71BF-E6DC-07CA-46B9B1778D13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1204913" y="5046663"/>
            <a:ext cx="30052962" cy="50800"/>
          </a:xfrm>
          <a:prstGeom prst="rect">
            <a:avLst/>
          </a:prstGeom>
          <a:solidFill>
            <a:srgbClr val="002B7B"/>
          </a:solidFill>
          <a:ln w="38100">
            <a:solidFill>
              <a:srgbClr val="0099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145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3360738" indent="-1292225">
              <a:spcBef>
                <a:spcPct val="20000"/>
              </a:spcBef>
              <a:buChar char="–"/>
              <a:defRPr sz="127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5170488" indent="-1033463">
              <a:spcBef>
                <a:spcPct val="20000"/>
              </a:spcBef>
              <a:buChar char="•"/>
              <a:defRPr sz="109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7239000" indent="-1033463">
              <a:spcBef>
                <a:spcPct val="20000"/>
              </a:spcBef>
              <a:buChar char="–"/>
              <a:defRPr sz="9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9307513" indent="-1035050">
              <a:spcBef>
                <a:spcPct val="20000"/>
              </a:spcBef>
              <a:buChar char="»"/>
              <a:defRPr sz="9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9764713" indent="-10350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10221913" indent="-10350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0679113" indent="-10350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11136313" indent="-10350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pt-BR" sz="1800">
              <a:ea typeface="MS PGothic" panose="020B0600070205080204" pitchFamily="34" charset="-128"/>
            </a:endParaRPr>
          </a:p>
        </p:txBody>
      </p:sp>
      <p:sp>
        <p:nvSpPr>
          <p:cNvPr id="3111" name="Rectangle 37">
            <a:extLst>
              <a:ext uri="{FF2B5EF4-FFF2-40B4-BE49-F238E27FC236}">
                <a16:creationId xmlns:a16="http://schemas.microsoft.com/office/drawing/2014/main" id="{E0CA767D-8A9F-9F68-8187-E5C7D79B1C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6825" y="10706100"/>
            <a:ext cx="29960888" cy="46038"/>
          </a:xfrm>
          <a:prstGeom prst="rect">
            <a:avLst/>
          </a:prstGeom>
          <a:solidFill>
            <a:srgbClr val="002B7B"/>
          </a:solidFill>
          <a:ln w="38100">
            <a:solidFill>
              <a:srgbClr val="0099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145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3360738" indent="-1292225">
              <a:spcBef>
                <a:spcPct val="20000"/>
              </a:spcBef>
              <a:buChar char="–"/>
              <a:defRPr sz="127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5170488" indent="-1033463">
              <a:spcBef>
                <a:spcPct val="20000"/>
              </a:spcBef>
              <a:buChar char="•"/>
              <a:defRPr sz="109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7239000" indent="-1033463">
              <a:spcBef>
                <a:spcPct val="20000"/>
              </a:spcBef>
              <a:buChar char="–"/>
              <a:defRPr sz="9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9307513" indent="-1035050">
              <a:spcBef>
                <a:spcPct val="20000"/>
              </a:spcBef>
              <a:buChar char="»"/>
              <a:defRPr sz="9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9764713" indent="-10350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10221913" indent="-10350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0679113" indent="-10350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11136313" indent="-10350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pt-BR" sz="1800">
              <a:ea typeface="MS PGothic" panose="020B0600070205080204" pitchFamily="34" charset="-128"/>
            </a:endParaRPr>
          </a:p>
        </p:txBody>
      </p:sp>
      <p:sp>
        <p:nvSpPr>
          <p:cNvPr id="3112" name="Subtitle 2">
            <a:extLst>
              <a:ext uri="{FF2B5EF4-FFF2-40B4-BE49-F238E27FC236}">
                <a16:creationId xmlns:a16="http://schemas.microsoft.com/office/drawing/2014/main" id="{B4C5E42B-50D9-EB61-7282-F8CB92C4F1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4913" y="11857038"/>
            <a:ext cx="14400212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145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3360738" indent="-1292225">
              <a:spcBef>
                <a:spcPct val="20000"/>
              </a:spcBef>
              <a:buChar char="–"/>
              <a:defRPr sz="127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5170488" indent="-1033463">
              <a:spcBef>
                <a:spcPct val="20000"/>
              </a:spcBef>
              <a:buChar char="•"/>
              <a:defRPr sz="109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7239000" indent="-1033463">
              <a:spcBef>
                <a:spcPct val="20000"/>
              </a:spcBef>
              <a:buChar char="–"/>
              <a:defRPr sz="9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9307513" indent="-1035050">
              <a:spcBef>
                <a:spcPct val="20000"/>
              </a:spcBef>
              <a:buChar char="»"/>
              <a:defRPr sz="9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9764713" indent="-10350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10221913" indent="-10350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0679113" indent="-10350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11136313" indent="-10350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pt-BR" altLang="pt-BR" sz="6000" b="1">
                <a:latin typeface="Arial" panose="020B0604020202020204" pitchFamily="34" charset="0"/>
                <a:ea typeface="Geneva" panose="020B0503030404040204" pitchFamily="34" charset="0"/>
                <a:cs typeface="Geneva" panose="020B0503030404040204" pitchFamily="34" charset="0"/>
              </a:rPr>
              <a:t>INTRODUÇÃO</a:t>
            </a:r>
          </a:p>
          <a:p>
            <a:pPr eaLnBrk="1" hangingPunct="1">
              <a:buFontTx/>
              <a:buNone/>
            </a:pPr>
            <a:r>
              <a:rPr lang="pt-BR" altLang="pt-BR" sz="2400">
                <a:latin typeface="Arial" panose="020B0604020202020204" pitchFamily="34" charset="0"/>
                <a:ea typeface="Geneva" panose="020B0503030404040204" pitchFamily="34" charset="0"/>
                <a:cs typeface="Geneva" panose="020B0503030404040204" pitchFamily="34" charset="0"/>
              </a:rPr>
              <a:t>Corpo do texto Arial regular tamanho 32pt, podendo ser reduzido para até 24pt, caso a quantidade de texto ultrapasse o espaço delimitado. .....................................................................................</a:t>
            </a:r>
          </a:p>
          <a:p>
            <a:pPr eaLnBrk="1" hangingPunct="1">
              <a:buFontTx/>
              <a:buNone/>
            </a:pPr>
            <a:r>
              <a:rPr lang="pt-BR" altLang="pt-BR" sz="2400">
                <a:latin typeface="Arial" panose="020B0604020202020204" pitchFamily="34" charset="0"/>
                <a:ea typeface="Geneva" panose="020B0503030404040204" pitchFamily="34" charset="0"/>
                <a:cs typeface="Geneva" panose="020B0503030404040204" pitchFamily="34" charset="0"/>
              </a:rPr>
              <a:t>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</a:t>
            </a:r>
          </a:p>
          <a:p>
            <a:pPr eaLnBrk="1" hangingPunct="1">
              <a:buFontTx/>
              <a:buNone/>
            </a:pPr>
            <a:r>
              <a:rPr lang="pt-BR" altLang="pt-BR" sz="2400">
                <a:latin typeface="Arial" panose="020B0604020202020204" pitchFamily="34" charset="0"/>
                <a:ea typeface="Geneva" panose="020B0503030404040204" pitchFamily="34" charset="0"/>
                <a:cs typeface="Geneva" panose="020B0503030404040204" pitchFamily="34" charset="0"/>
              </a:rPr>
              <a:t>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</a:t>
            </a:r>
            <a:endParaRPr lang="en-US" altLang="pt-BR" sz="2400">
              <a:latin typeface="Arial" panose="020B0604020202020204" pitchFamily="34" charset="0"/>
              <a:ea typeface="Geneva" panose="020B0503030404040204" pitchFamily="34" charset="0"/>
              <a:cs typeface="Geneva" panose="020B0503030404040204" pitchFamily="34" charset="0"/>
            </a:endParaRPr>
          </a:p>
        </p:txBody>
      </p:sp>
      <p:graphicFrame>
        <p:nvGraphicFramePr>
          <p:cNvPr id="3113" name="Objeto 10">
            <a:extLst>
              <a:ext uri="{FF2B5EF4-FFF2-40B4-BE49-F238E27FC236}">
                <a16:creationId xmlns:a16="http://schemas.microsoft.com/office/drawing/2014/main" id="{F9B96EB1-9104-B53C-526E-D8DF459BEB2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897350" y="12069763"/>
          <a:ext cx="14398625" cy="5532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5" imgW="14998700" imgH="6115050" progId="Excel.Chart.8">
                  <p:embed/>
                </p:oleObj>
              </mc:Choice>
              <mc:Fallback>
                <p:oleObj r:id="rId5" imgW="14998700" imgH="6115050" progId="Excel.Chart.8">
                  <p:embed/>
                  <p:pic>
                    <p:nvPicPr>
                      <p:cNvPr id="0" name="Objeto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897350" y="12069763"/>
                        <a:ext cx="14398625" cy="5532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15" name="CaixaDeTexto 1">
            <a:extLst>
              <a:ext uri="{FF2B5EF4-FFF2-40B4-BE49-F238E27FC236}">
                <a16:creationId xmlns:a16="http://schemas.microsoft.com/office/drawing/2014/main" id="{B86470A4-14A6-895E-39F1-9C6341F168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6175" y="40347900"/>
            <a:ext cx="42672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pt-BR" altLang="pt-BR" b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Tabela 1 -</a:t>
            </a:r>
            <a:r>
              <a:rPr lang="pt-BR" altLang="pt-BR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Título da tabela</a:t>
            </a:r>
          </a:p>
          <a:p>
            <a:r>
              <a:rPr lang="pt-BR" altLang="pt-BR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Fonte: Soares(2010).</a:t>
            </a:r>
          </a:p>
        </p:txBody>
      </p:sp>
      <p:sp>
        <p:nvSpPr>
          <p:cNvPr id="3116" name="CaixaDeTexto 18">
            <a:extLst>
              <a:ext uri="{FF2B5EF4-FFF2-40B4-BE49-F238E27FC236}">
                <a16:creationId xmlns:a16="http://schemas.microsoft.com/office/drawing/2014/main" id="{52092D93-217F-4E87-01A9-8BAD7D9327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40213" y="17881600"/>
            <a:ext cx="42672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pt-BR" altLang="pt-BR" b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Figura 1 -</a:t>
            </a:r>
            <a:r>
              <a:rPr lang="pt-BR" altLang="pt-BR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Título da tabela</a:t>
            </a:r>
          </a:p>
          <a:p>
            <a:r>
              <a:rPr lang="pt-BR" altLang="pt-BR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Fonte: Soares (2010).</a:t>
            </a:r>
          </a:p>
        </p:txBody>
      </p:sp>
      <p:sp>
        <p:nvSpPr>
          <p:cNvPr id="3117" name="CaixaDeTexto 19">
            <a:extLst>
              <a:ext uri="{FF2B5EF4-FFF2-40B4-BE49-F238E27FC236}">
                <a16:creationId xmlns:a16="http://schemas.microsoft.com/office/drawing/2014/main" id="{89813BB8-2F49-DBD7-7F2C-BF72170E44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57663" y="26246138"/>
            <a:ext cx="42672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pt-BR" altLang="pt-BR" b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Figura 2 -</a:t>
            </a:r>
            <a:r>
              <a:rPr lang="pt-BR" altLang="pt-BR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Título da tabela</a:t>
            </a:r>
          </a:p>
          <a:p>
            <a:r>
              <a:rPr lang="pt-BR" altLang="pt-BR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Fonte: Silva (2010).</a:t>
            </a:r>
          </a:p>
        </p:txBody>
      </p:sp>
      <p:sp>
        <p:nvSpPr>
          <p:cNvPr id="3118" name="Retângulo 2">
            <a:extLst>
              <a:ext uri="{FF2B5EF4-FFF2-40B4-BE49-F238E27FC236}">
                <a16:creationId xmlns:a16="http://schemas.microsoft.com/office/drawing/2014/main" id="{17B65BA0-88A9-76F9-C8AA-83F45876F6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857663" y="27070050"/>
            <a:ext cx="16202025" cy="415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pt-BR" altLang="pt-BR">
                <a:latin typeface="Arial" panose="020B0604020202020204" pitchFamily="34" charset="0"/>
                <a:ea typeface="Geneva" panose="020B0503030404040204" pitchFamily="34" charset="0"/>
                <a:cs typeface="Geneva" panose="020B0503030404040204" pitchFamily="34" charset="0"/>
              </a:rPr>
              <a:t>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 </a:t>
            </a:r>
            <a:endParaRPr lang="pt-BR" altLang="pt-BR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902C7772-0B2C-5EE9-87D4-23753061C91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25" t="29409" r="47583" b="53960"/>
          <a:stretch>
            <a:fillRect/>
          </a:stretch>
        </p:blipFill>
        <p:spPr>
          <a:xfrm>
            <a:off x="1311614" y="502561"/>
            <a:ext cx="10578419" cy="4340002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AB4A3CF3-2F77-6712-0523-69154DA23DA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20" t="54927" r="26829" b="35469"/>
          <a:stretch>
            <a:fillRect/>
          </a:stretch>
        </p:blipFill>
        <p:spPr>
          <a:xfrm>
            <a:off x="14373226" y="502561"/>
            <a:ext cx="16719210" cy="3900802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Estrutura padrão">
  <a:themeElements>
    <a:clrScheme name="Estrutura padrã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trutura padrã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strutura padrã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trutura padrã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33CCCC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ADE2E2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275</Words>
  <Application>Microsoft Macintosh PowerPoint</Application>
  <PresentationFormat>Personalizados</PresentationFormat>
  <Paragraphs>51</Paragraphs>
  <Slides>1</Slides>
  <Notes>0</Notes>
  <HiddenSlides>0</HiddenSlides>
  <MMClips>0</MMClips>
  <ScaleCrop>false</ScaleCrop>
  <HeadingPairs>
    <vt:vector size="8" baseType="variant">
      <vt:variant>
        <vt:lpstr>Tipos de letra usados</vt:lpstr>
      </vt:variant>
      <vt:variant>
        <vt:i4>5</vt:i4>
      </vt:variant>
      <vt:variant>
        <vt:lpstr>Tema</vt:lpstr>
      </vt:variant>
      <vt:variant>
        <vt:i4>1</vt:i4>
      </vt:variant>
      <vt:variant>
        <vt:lpstr>Servidores OLE incorporados</vt:lpstr>
      </vt:variant>
      <vt:variant>
        <vt:i4>1</vt:i4>
      </vt:variant>
      <vt:variant>
        <vt:lpstr>Títulos dos diapositivos</vt:lpstr>
      </vt:variant>
      <vt:variant>
        <vt:i4>1</vt:i4>
      </vt:variant>
    </vt:vector>
  </HeadingPairs>
  <TitlesOfParts>
    <vt:vector size="8" baseType="lpstr">
      <vt:lpstr>Times New Roman</vt:lpstr>
      <vt:lpstr>Arial</vt:lpstr>
      <vt:lpstr>Geneva</vt:lpstr>
      <vt:lpstr>Calibri</vt:lpstr>
      <vt:lpstr>MS PGothic</vt:lpstr>
      <vt:lpstr>Estrutura padrão</vt:lpstr>
      <vt:lpstr>Gráfico do Microsoft Excel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UniRV</dc:creator>
  <cp:lastModifiedBy>Patrícia Leite</cp:lastModifiedBy>
  <cp:revision>244</cp:revision>
  <dcterms:created xsi:type="dcterms:W3CDTF">2007-11-19T21:30:54Z</dcterms:created>
  <dcterms:modified xsi:type="dcterms:W3CDTF">2026-04-28T17:23:10Z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1046-10.2.0.5965</vt:lpwstr>
  </property>
</Properties>
</file>