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Montserrat Bold"/>
      <p:regular r:id="rId5"/>
      <p:bold r:id="rId6"/>
    </p:embeddedFont>
    <p:embeddedFont>
      <p:font typeface="Montserrat Ultra-Bold"/>
      <p:regular r:id="rId7"/>
      <p:bold r:id="rId8"/>
    </p:embeddedFont>
    <p:embeddedFont>
      <p:font typeface="Poppins" pitchFamily="2" charset="77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94643" autoAdjust="0"/>
  </p:normalViewPr>
  <p:slideViewPr>
    <p:cSldViewPr>
      <p:cViewPr varScale="1">
        <p:scale>
          <a:sx n="70" d="100"/>
          <a:sy n="70" d="100"/>
        </p:scale>
        <p:origin x="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B8771-7BC6-F443-9C24-6B0D3BCC1A92}" type="datetimeFigureOut">
              <a:rPr lang="pt-PT" smtClean="0"/>
              <a:t>28/04/26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3A175-42BA-3D49-85F2-C44DF6BE38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38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3A175-42BA-3D49-85F2-C44DF6BE389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095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B310-87D4-84A7-7A12-26870A9F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E77B5EA-EFBC-8D9E-A877-6527A15DB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7424CD6-EB76-3E9E-C351-EBEA00568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B2A294F-9A6E-7750-BCD1-1329013F6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3A175-42BA-3D49-85F2-C44DF6BE389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33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66058" y="0"/>
            <a:ext cx="18420115" cy="8650750"/>
          </a:xfrm>
          <a:custGeom>
            <a:avLst/>
            <a:gdLst/>
            <a:ahLst/>
            <a:cxnLst/>
            <a:rect l="l" t="t" r="r" b="b"/>
            <a:pathLst>
              <a:path w="20152489" h="9382693">
                <a:moveTo>
                  <a:pt x="0" y="0"/>
                </a:moveTo>
                <a:lnTo>
                  <a:pt x="20152489" y="0"/>
                </a:lnTo>
                <a:lnTo>
                  <a:pt x="20152489" y="9382693"/>
                </a:lnTo>
                <a:lnTo>
                  <a:pt x="0" y="9382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stretch>
              <a:fillRect t="-20657" b="-22442"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2" name="AutoShape 2"/>
          <p:cNvSpPr/>
          <p:nvPr/>
        </p:nvSpPr>
        <p:spPr>
          <a:xfrm flipV="1">
            <a:off x="716951" y="6082633"/>
            <a:ext cx="13658326" cy="41013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grpSp>
        <p:nvGrpSpPr>
          <p:cNvPr id="3" name="Group 3"/>
          <p:cNvGrpSpPr/>
          <p:nvPr/>
        </p:nvGrpSpPr>
        <p:grpSpPr>
          <a:xfrm>
            <a:off x="0" y="8669725"/>
            <a:ext cx="18288000" cy="1617275"/>
            <a:chOff x="0" y="0"/>
            <a:chExt cx="4851388" cy="5208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1388" cy="520877"/>
            </a:xfrm>
            <a:custGeom>
              <a:avLst/>
              <a:gdLst/>
              <a:ahLst/>
              <a:cxnLst/>
              <a:rect l="l" t="t" r="r" b="b"/>
              <a:pathLst>
                <a:path w="4851388" h="520877">
                  <a:moveTo>
                    <a:pt x="0" y="0"/>
                  </a:moveTo>
                  <a:lnTo>
                    <a:pt x="4851388" y="0"/>
                  </a:lnTo>
                  <a:lnTo>
                    <a:pt x="4851388" y="520877"/>
                  </a:lnTo>
                  <a:lnTo>
                    <a:pt x="0" y="520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851388" cy="49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6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08465" y="151417"/>
            <a:ext cx="2375527" cy="2408646"/>
          </a:xfrm>
          <a:custGeom>
            <a:avLst/>
            <a:gdLst/>
            <a:ahLst/>
            <a:cxnLst/>
            <a:rect l="l" t="t" r="r" b="b"/>
            <a:pathLst>
              <a:path w="2375527" h="2408646">
                <a:moveTo>
                  <a:pt x="0" y="0"/>
                </a:moveTo>
                <a:lnTo>
                  <a:pt x="2375527" y="0"/>
                </a:lnTo>
                <a:lnTo>
                  <a:pt x="2375527" y="2408646"/>
                </a:lnTo>
                <a:lnTo>
                  <a:pt x="0" y="24086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8" name="Group 8"/>
          <p:cNvGrpSpPr/>
          <p:nvPr/>
        </p:nvGrpSpPr>
        <p:grpSpPr>
          <a:xfrm>
            <a:off x="4322311" y="8636320"/>
            <a:ext cx="5005254" cy="1650679"/>
            <a:chOff x="0" y="0"/>
            <a:chExt cx="6673672" cy="2076036"/>
          </a:xfrm>
        </p:grpSpPr>
        <p:sp>
          <p:nvSpPr>
            <p:cNvPr id="9" name="Freeform 9"/>
            <p:cNvSpPr/>
            <p:nvPr/>
          </p:nvSpPr>
          <p:spPr>
            <a:xfrm>
              <a:off x="0" y="137109"/>
              <a:ext cx="2013720" cy="1801817"/>
            </a:xfrm>
            <a:custGeom>
              <a:avLst/>
              <a:gdLst/>
              <a:ahLst/>
              <a:cxnLst/>
              <a:rect l="l" t="t" r="r" b="b"/>
              <a:pathLst>
                <a:path w="2013720" h="1801817">
                  <a:moveTo>
                    <a:pt x="0" y="0"/>
                  </a:moveTo>
                  <a:lnTo>
                    <a:pt x="2013720" y="0"/>
                  </a:lnTo>
                  <a:lnTo>
                    <a:pt x="2013720" y="1801817"/>
                  </a:lnTo>
                  <a:lnTo>
                    <a:pt x="0" y="1801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250" r="-7250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321269" y="255682"/>
              <a:ext cx="1632649" cy="1609181"/>
            </a:xfrm>
            <a:custGeom>
              <a:avLst/>
              <a:gdLst/>
              <a:ahLst/>
              <a:cxnLst/>
              <a:rect l="l" t="t" r="r" b="b"/>
              <a:pathLst>
                <a:path w="1632649" h="1609181">
                  <a:moveTo>
                    <a:pt x="0" y="0"/>
                  </a:moveTo>
                  <a:lnTo>
                    <a:pt x="1632649" y="0"/>
                  </a:lnTo>
                  <a:lnTo>
                    <a:pt x="1632649" y="1609181"/>
                  </a:lnTo>
                  <a:lnTo>
                    <a:pt x="0" y="1609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525" b="-63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58572" y="0"/>
              <a:ext cx="1830990" cy="2076036"/>
            </a:xfrm>
            <a:custGeom>
              <a:avLst/>
              <a:gdLst/>
              <a:ahLst/>
              <a:cxnLst/>
              <a:rect l="l" t="t" r="r" b="b"/>
              <a:pathLst>
                <a:path w="1830990" h="2076036">
                  <a:moveTo>
                    <a:pt x="0" y="0"/>
                  </a:moveTo>
                  <a:lnTo>
                    <a:pt x="1830990" y="0"/>
                  </a:lnTo>
                  <a:lnTo>
                    <a:pt x="1830990" y="2076036"/>
                  </a:lnTo>
                  <a:lnTo>
                    <a:pt x="0" y="207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250" r="-7250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218938" y="255682"/>
              <a:ext cx="1454734" cy="1684904"/>
            </a:xfrm>
            <a:custGeom>
              <a:avLst/>
              <a:gdLst/>
              <a:ahLst/>
              <a:cxnLst/>
              <a:rect l="l" t="t" r="r" b="b"/>
              <a:pathLst>
                <a:path w="1454734" h="1684904">
                  <a:moveTo>
                    <a:pt x="0" y="0"/>
                  </a:moveTo>
                  <a:lnTo>
                    <a:pt x="1454734" y="0"/>
                  </a:lnTo>
                  <a:lnTo>
                    <a:pt x="1454734" y="1684904"/>
                  </a:lnTo>
                  <a:lnTo>
                    <a:pt x="0" y="168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31" r="-2931"/>
              </a:stretch>
            </a:blipFill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34782" y="8810228"/>
            <a:ext cx="2064059" cy="1208709"/>
            <a:chOff x="0" y="-47625"/>
            <a:chExt cx="2752079" cy="1611612"/>
          </a:xfrm>
        </p:grpSpPr>
        <p:sp>
          <p:nvSpPr>
            <p:cNvPr id="14" name="Freeform 14"/>
            <p:cNvSpPr/>
            <p:nvPr/>
          </p:nvSpPr>
          <p:spPr>
            <a:xfrm>
              <a:off x="0" y="485993"/>
              <a:ext cx="2752079" cy="1077994"/>
            </a:xfrm>
            <a:custGeom>
              <a:avLst/>
              <a:gdLst/>
              <a:ahLst/>
              <a:cxnLst/>
              <a:rect l="l" t="t" r="r" b="b"/>
              <a:pathLst>
                <a:path w="3244052" h="1171057">
                  <a:moveTo>
                    <a:pt x="0" y="0"/>
                  </a:moveTo>
                  <a:lnTo>
                    <a:pt x="3244052" y="0"/>
                  </a:lnTo>
                  <a:lnTo>
                    <a:pt x="3244052" y="1171057"/>
                  </a:lnTo>
                  <a:lnTo>
                    <a:pt x="0" y="117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6110" b="-6110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61017" y="-47625"/>
              <a:ext cx="1104522" cy="418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  <a:spcBef>
                  <a:spcPct val="0"/>
                </a:spcBef>
              </a:pPr>
              <a:r>
                <a:rPr lang="en-US" sz="185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Apoio: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81200" y="782576"/>
            <a:ext cx="4083740" cy="1537434"/>
            <a:chOff x="-137783" y="578358"/>
            <a:chExt cx="5444987" cy="2049912"/>
          </a:xfrm>
        </p:grpSpPr>
        <p:sp>
          <p:nvSpPr>
            <p:cNvPr id="17" name="TextBox 17"/>
            <p:cNvSpPr txBox="1"/>
            <p:nvPr/>
          </p:nvSpPr>
          <p:spPr>
            <a:xfrm>
              <a:off x="-137783" y="2365474"/>
              <a:ext cx="5228869" cy="239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19"/>
                </a:lnSpc>
              </a:pPr>
              <a:r>
                <a:rPr lang="en-US" sz="140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3ª EDIÇÃO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78358"/>
              <a:ext cx="4835600" cy="179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5089" b="1" spc="-483" dirty="0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III Inova </a:t>
              </a:r>
            </a:p>
            <a:p>
              <a:pPr algn="ctr">
                <a:lnSpc>
                  <a:spcPts val="5140"/>
                </a:lnSpc>
              </a:pPr>
              <a:r>
                <a:rPr lang="en-US" sz="5089" b="1" spc="-483" dirty="0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Rural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350604" y="1880608"/>
              <a:ext cx="1956600" cy="747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79"/>
                </a:lnSpc>
              </a:pPr>
              <a:r>
                <a:rPr lang="en-US" sz="4137" b="1" spc="-44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2026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15079" y="4584989"/>
            <a:ext cx="9315466" cy="15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3"/>
              </a:lnSpc>
              <a:spcBef>
                <a:spcPct val="0"/>
              </a:spcBef>
            </a:pPr>
            <a:r>
              <a:rPr lang="en-US" sz="888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6951" y="6109695"/>
            <a:ext cx="9189049" cy="560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72"/>
              </a:lnSpc>
              <a:spcBef>
                <a:spcPct val="0"/>
              </a:spcBef>
            </a:pPr>
            <a:r>
              <a:rPr lang="en-US" sz="2400" spc="72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Autores e </a:t>
            </a:r>
            <a:r>
              <a:rPr lang="en-US" sz="2400" spc="72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2400" spc="72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(Arial, </a:t>
            </a:r>
            <a:r>
              <a:rPr lang="en-US" sz="2400" spc="72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400" spc="72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16</a:t>
            </a:r>
            <a:r>
              <a:rPr lang="en-US" sz="2000" spc="72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CBD4E-367D-E399-590A-A37D573E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871F7BE-428B-F604-B0C5-DD1C1088715B}"/>
              </a:ext>
            </a:extLst>
          </p:cNvPr>
          <p:cNvGrpSpPr/>
          <p:nvPr/>
        </p:nvGrpSpPr>
        <p:grpSpPr>
          <a:xfrm>
            <a:off x="0" y="8669725"/>
            <a:ext cx="18288000" cy="1617275"/>
            <a:chOff x="0" y="0"/>
            <a:chExt cx="4851388" cy="52087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3B22067-D9AD-1B9E-A56D-E73066F57938}"/>
                </a:ext>
              </a:extLst>
            </p:cNvPr>
            <p:cNvSpPr/>
            <p:nvPr/>
          </p:nvSpPr>
          <p:spPr>
            <a:xfrm>
              <a:off x="0" y="0"/>
              <a:ext cx="4851388" cy="520877"/>
            </a:xfrm>
            <a:custGeom>
              <a:avLst/>
              <a:gdLst/>
              <a:ahLst/>
              <a:cxnLst/>
              <a:rect l="l" t="t" r="r" b="b"/>
              <a:pathLst>
                <a:path w="4851388" h="520877">
                  <a:moveTo>
                    <a:pt x="0" y="0"/>
                  </a:moveTo>
                  <a:lnTo>
                    <a:pt x="4851388" y="0"/>
                  </a:lnTo>
                  <a:lnTo>
                    <a:pt x="4851388" y="520877"/>
                  </a:lnTo>
                  <a:lnTo>
                    <a:pt x="0" y="520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FB1EFD9-75FA-1150-2729-11B1149A7D05}"/>
                </a:ext>
              </a:extLst>
            </p:cNvPr>
            <p:cNvSpPr txBox="1"/>
            <p:nvPr/>
          </p:nvSpPr>
          <p:spPr>
            <a:xfrm>
              <a:off x="0" y="28575"/>
              <a:ext cx="4851388" cy="49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6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A90C4A6-C4C0-DA76-4D41-FDAD0BF0BB21}"/>
              </a:ext>
            </a:extLst>
          </p:cNvPr>
          <p:cNvSpPr/>
          <p:nvPr/>
        </p:nvSpPr>
        <p:spPr>
          <a:xfrm>
            <a:off x="7297273" y="8762040"/>
            <a:ext cx="1717862" cy="1366887"/>
          </a:xfrm>
          <a:custGeom>
            <a:avLst/>
            <a:gdLst/>
            <a:ahLst/>
            <a:cxnLst/>
            <a:rect l="l" t="t" r="r" b="b"/>
            <a:pathLst>
              <a:path w="2375527" h="2408646">
                <a:moveTo>
                  <a:pt x="0" y="0"/>
                </a:moveTo>
                <a:lnTo>
                  <a:pt x="2375527" y="0"/>
                </a:lnTo>
                <a:lnTo>
                  <a:pt x="2375527" y="2408646"/>
                </a:lnTo>
                <a:lnTo>
                  <a:pt x="0" y="24086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7B4F983-3A49-79C8-CE0B-0867D21BCF2F}"/>
              </a:ext>
            </a:extLst>
          </p:cNvPr>
          <p:cNvGrpSpPr/>
          <p:nvPr/>
        </p:nvGrpSpPr>
        <p:grpSpPr>
          <a:xfrm>
            <a:off x="248270" y="8669725"/>
            <a:ext cx="5005254" cy="1650679"/>
            <a:chOff x="0" y="0"/>
            <a:chExt cx="6673672" cy="207603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A6F9EDD-D289-46EE-3D56-10D2072CF4F1}"/>
                </a:ext>
              </a:extLst>
            </p:cNvPr>
            <p:cNvSpPr/>
            <p:nvPr/>
          </p:nvSpPr>
          <p:spPr>
            <a:xfrm>
              <a:off x="0" y="137109"/>
              <a:ext cx="2013720" cy="1801817"/>
            </a:xfrm>
            <a:custGeom>
              <a:avLst/>
              <a:gdLst/>
              <a:ahLst/>
              <a:cxnLst/>
              <a:rect l="l" t="t" r="r" b="b"/>
              <a:pathLst>
                <a:path w="2013720" h="1801817">
                  <a:moveTo>
                    <a:pt x="0" y="0"/>
                  </a:moveTo>
                  <a:lnTo>
                    <a:pt x="2013720" y="0"/>
                  </a:lnTo>
                  <a:lnTo>
                    <a:pt x="2013720" y="1801817"/>
                  </a:lnTo>
                  <a:lnTo>
                    <a:pt x="0" y="1801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250" r="-7250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142AC5C-1B02-5547-2372-58C4772C388D}"/>
                </a:ext>
              </a:extLst>
            </p:cNvPr>
            <p:cNvSpPr/>
            <p:nvPr/>
          </p:nvSpPr>
          <p:spPr>
            <a:xfrm>
              <a:off x="3321269" y="255682"/>
              <a:ext cx="1632649" cy="1609181"/>
            </a:xfrm>
            <a:custGeom>
              <a:avLst/>
              <a:gdLst/>
              <a:ahLst/>
              <a:cxnLst/>
              <a:rect l="l" t="t" r="r" b="b"/>
              <a:pathLst>
                <a:path w="1632649" h="1609181">
                  <a:moveTo>
                    <a:pt x="0" y="0"/>
                  </a:moveTo>
                  <a:lnTo>
                    <a:pt x="1632649" y="0"/>
                  </a:lnTo>
                  <a:lnTo>
                    <a:pt x="1632649" y="1609181"/>
                  </a:lnTo>
                  <a:lnTo>
                    <a:pt x="0" y="1609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525" b="-63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1479A0-971D-DC46-3F90-57CC7ED76F63}"/>
                </a:ext>
              </a:extLst>
            </p:cNvPr>
            <p:cNvSpPr/>
            <p:nvPr/>
          </p:nvSpPr>
          <p:spPr>
            <a:xfrm>
              <a:off x="1658572" y="0"/>
              <a:ext cx="1830990" cy="2076036"/>
            </a:xfrm>
            <a:custGeom>
              <a:avLst/>
              <a:gdLst/>
              <a:ahLst/>
              <a:cxnLst/>
              <a:rect l="l" t="t" r="r" b="b"/>
              <a:pathLst>
                <a:path w="1830990" h="2076036">
                  <a:moveTo>
                    <a:pt x="0" y="0"/>
                  </a:moveTo>
                  <a:lnTo>
                    <a:pt x="1830990" y="0"/>
                  </a:lnTo>
                  <a:lnTo>
                    <a:pt x="1830990" y="2076036"/>
                  </a:lnTo>
                  <a:lnTo>
                    <a:pt x="0" y="207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250" r="-7250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F7999F-F3E8-AE16-F08E-C8A2572F0A22}"/>
                </a:ext>
              </a:extLst>
            </p:cNvPr>
            <p:cNvSpPr/>
            <p:nvPr/>
          </p:nvSpPr>
          <p:spPr>
            <a:xfrm>
              <a:off x="5218938" y="255682"/>
              <a:ext cx="1454734" cy="1684904"/>
            </a:xfrm>
            <a:custGeom>
              <a:avLst/>
              <a:gdLst/>
              <a:ahLst/>
              <a:cxnLst/>
              <a:rect l="l" t="t" r="r" b="b"/>
              <a:pathLst>
                <a:path w="1454734" h="1684904">
                  <a:moveTo>
                    <a:pt x="0" y="0"/>
                  </a:moveTo>
                  <a:lnTo>
                    <a:pt x="1454734" y="0"/>
                  </a:lnTo>
                  <a:lnTo>
                    <a:pt x="1454734" y="1684904"/>
                  </a:lnTo>
                  <a:lnTo>
                    <a:pt x="0" y="168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31" r="-2931"/>
              </a:stretch>
            </a:blipFill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DC90E23-D740-F69C-8B87-CF0FDE651C8F}"/>
              </a:ext>
            </a:extLst>
          </p:cNvPr>
          <p:cNvGrpSpPr/>
          <p:nvPr/>
        </p:nvGrpSpPr>
        <p:grpSpPr>
          <a:xfrm>
            <a:off x="15418187" y="8812797"/>
            <a:ext cx="2064059" cy="1208709"/>
            <a:chOff x="0" y="-47625"/>
            <a:chExt cx="2752079" cy="161161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AB28CFF-5CA2-2229-A883-D27DDE3A2403}"/>
                </a:ext>
              </a:extLst>
            </p:cNvPr>
            <p:cNvSpPr/>
            <p:nvPr/>
          </p:nvSpPr>
          <p:spPr>
            <a:xfrm>
              <a:off x="0" y="485993"/>
              <a:ext cx="2752079" cy="1077994"/>
            </a:xfrm>
            <a:custGeom>
              <a:avLst/>
              <a:gdLst/>
              <a:ahLst/>
              <a:cxnLst/>
              <a:rect l="l" t="t" r="r" b="b"/>
              <a:pathLst>
                <a:path w="3244052" h="1171057">
                  <a:moveTo>
                    <a:pt x="0" y="0"/>
                  </a:moveTo>
                  <a:lnTo>
                    <a:pt x="3244052" y="0"/>
                  </a:lnTo>
                  <a:lnTo>
                    <a:pt x="3244052" y="1171057"/>
                  </a:lnTo>
                  <a:lnTo>
                    <a:pt x="0" y="117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110" b="-6110"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38E8D03-4091-6F63-07B7-5DDAE9F78038}"/>
                </a:ext>
              </a:extLst>
            </p:cNvPr>
            <p:cNvSpPr txBox="1"/>
            <p:nvPr/>
          </p:nvSpPr>
          <p:spPr>
            <a:xfrm>
              <a:off x="1061017" y="-47625"/>
              <a:ext cx="1104522" cy="418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  <a:spcBef>
                  <a:spcPct val="0"/>
                </a:spcBef>
              </a:pPr>
              <a:r>
                <a:rPr lang="en-US" sz="185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Apoio: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FC8ADC8-8951-9D97-83C4-8DA331C0D808}"/>
              </a:ext>
            </a:extLst>
          </p:cNvPr>
          <p:cNvGrpSpPr/>
          <p:nvPr/>
        </p:nvGrpSpPr>
        <p:grpSpPr>
          <a:xfrm>
            <a:off x="8220386" y="8725044"/>
            <a:ext cx="3795391" cy="1427454"/>
            <a:chOff x="7588158" y="1016387"/>
            <a:chExt cx="5318813" cy="2726609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F82C880-1270-D5D3-5FFB-24CC16163C88}"/>
                </a:ext>
              </a:extLst>
            </p:cNvPr>
            <p:cNvSpPr txBox="1"/>
            <p:nvPr/>
          </p:nvSpPr>
          <p:spPr>
            <a:xfrm>
              <a:off x="7588158" y="3468078"/>
              <a:ext cx="5228869" cy="239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19"/>
                </a:lnSpc>
              </a:pPr>
              <a:r>
                <a:rPr lang="en-US" sz="1405" b="1" dirty="0">
                  <a:solidFill>
                    <a:srgbClr val="00B05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3ª EDIÇÃO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9750AD9-F683-F95B-85B3-12FA4EF53CA0}"/>
                </a:ext>
              </a:extLst>
            </p:cNvPr>
            <p:cNvSpPr txBox="1"/>
            <p:nvPr/>
          </p:nvSpPr>
          <p:spPr>
            <a:xfrm>
              <a:off x="7622330" y="1016387"/>
              <a:ext cx="4835599" cy="1792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5089" b="1" spc="-483" dirty="0">
                  <a:solidFill>
                    <a:srgbClr val="00B050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III Inova </a:t>
              </a:r>
            </a:p>
            <a:p>
              <a:pPr algn="ctr">
                <a:lnSpc>
                  <a:spcPts val="5140"/>
                </a:lnSpc>
              </a:pPr>
              <a:r>
                <a:rPr lang="en-US" sz="5089" b="1" spc="-483" dirty="0">
                  <a:solidFill>
                    <a:srgbClr val="00B050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Rural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35C63329-C83A-EFBF-E4B9-254A761EFCAE}"/>
                </a:ext>
              </a:extLst>
            </p:cNvPr>
            <p:cNvSpPr txBox="1"/>
            <p:nvPr/>
          </p:nvSpPr>
          <p:spPr>
            <a:xfrm>
              <a:off x="10950371" y="3024850"/>
              <a:ext cx="1956600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79"/>
                </a:lnSpc>
              </a:pPr>
              <a:r>
                <a:rPr lang="en-US" sz="4137" b="1" spc="-442" dirty="0">
                  <a:solidFill>
                    <a:srgbClr val="00B05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2026</a:t>
              </a:r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0804561F-C4B6-A289-BB1C-B4B15B5ABBED}"/>
              </a:ext>
            </a:extLst>
          </p:cNvPr>
          <p:cNvSpPr txBox="1"/>
          <p:nvPr/>
        </p:nvSpPr>
        <p:spPr>
          <a:xfrm>
            <a:off x="-9144" y="210629"/>
            <a:ext cx="18288000" cy="1451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ctr">
              <a:lnSpc>
                <a:spcPts val="6000"/>
              </a:lnSpc>
              <a:spcBef>
                <a:spcPct val="0"/>
              </a:spcBef>
              <a:buAutoNum type="arabicPeriod"/>
            </a:pPr>
            <a:r>
              <a:rPr lang="en-US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(Caixa </a:t>
            </a:r>
            <a:r>
              <a:rPr lang="en-US" sz="3600" dirty="0" err="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alta</a:t>
            </a:r>
            <a:r>
              <a:rPr lang="en-US" sz="3600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, Arial, Tam. 48, </a:t>
            </a:r>
            <a:r>
              <a:rPr lang="en-US" sz="3600" dirty="0" err="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sublinhado</a:t>
            </a:r>
            <a:r>
              <a:rPr lang="en-US" sz="3600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centralizado</a:t>
            </a:r>
            <a:r>
              <a:rPr lang="en-US" sz="3600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F9C2AA8-6E60-4BF7-46FE-72B7174A8E8A}"/>
              </a:ext>
            </a:extLst>
          </p:cNvPr>
          <p:cNvSpPr txBox="1"/>
          <p:nvPr/>
        </p:nvSpPr>
        <p:spPr>
          <a:xfrm>
            <a:off x="543805" y="-342900"/>
            <a:ext cx="15401930" cy="321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72"/>
              </a:lnSpc>
              <a:spcBef>
                <a:spcPct val="0"/>
              </a:spcBef>
            </a:pPr>
            <a:endParaRPr lang="en-US" sz="3623" spc="72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072"/>
              </a:lnSpc>
              <a:spcBef>
                <a:spcPct val="0"/>
              </a:spcBef>
            </a:pPr>
            <a:endParaRPr lang="en-US" sz="3623" spc="72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072"/>
              </a:lnSpc>
              <a:spcBef>
                <a:spcPct val="0"/>
              </a:spcBef>
            </a:pPr>
            <a:endParaRPr lang="en-US" sz="3623" spc="72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072"/>
              </a:lnSpc>
              <a:spcBef>
                <a:spcPct val="0"/>
              </a:spcBef>
            </a:pPr>
            <a:endParaRPr lang="en-US" sz="3623" spc="72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072"/>
              </a:lnSpc>
              <a:spcBef>
                <a:spcPct val="0"/>
              </a:spcBef>
            </a:pPr>
            <a:r>
              <a:rPr lang="en-US" sz="3600" spc="72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623" spc="72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spc="724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(Arial, Tam. 36, </a:t>
            </a:r>
            <a:r>
              <a:rPr lang="en-US" sz="2400" spc="724" dirty="0" err="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400" spc="724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spc="724" dirty="0" err="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justificado</a:t>
            </a:r>
            <a:r>
              <a:rPr lang="en-US" sz="2400" spc="724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61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</Words>
  <Application>Microsoft Macintosh PowerPoint</Application>
  <PresentationFormat>Personalizados</PresentationFormat>
  <Paragraphs>21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Arial</vt:lpstr>
      <vt:lpstr>Montserrat Bold</vt:lpstr>
      <vt:lpstr>Calibri</vt:lpstr>
      <vt:lpstr>Poppins</vt:lpstr>
      <vt:lpstr>Montserrat Ultra-Bold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Oral</dc:title>
  <cp:lastModifiedBy>Patrícia Leite</cp:lastModifiedBy>
  <cp:revision>3</cp:revision>
  <dcterms:created xsi:type="dcterms:W3CDTF">2006-08-16T00:00:00Z</dcterms:created>
  <dcterms:modified xsi:type="dcterms:W3CDTF">2026-04-28T16:54:25Z</dcterms:modified>
  <dc:identifier>DAG2Xjk89wU</dc:identifier>
</cp:coreProperties>
</file>