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7"/>
  </p:notesMasterIdLst>
  <p:sldIdLst>
    <p:sldId id="256" r:id="rId6"/>
  </p:sldIdLst>
  <p:sldSz cx="32385000" cy="43192700"/>
  <p:notesSz cx="6858000" cy="9144000"/>
  <p:embeddedFontLst>
    <p:embeddedFont>
      <p:font typeface="Calibri (MS) Bold" charset="1" panose="020F0702030404030204"/>
      <p:regular r:id="rId10"/>
    </p:embeddedFont>
    <p:embeddedFont>
      <p:font typeface="Nunito Bold" charset="1" panose="00000000000000000000"/>
      <p:regular r:id="rId11"/>
    </p:embeddedFont>
    <p:embeddedFont>
      <p:font typeface="Arial" charset="1" panose="020B0604020202020204"/>
      <p:regular r:id="rId12"/>
    </p:embeddedFont>
    <p:embeddedFont>
      <p:font typeface="Calibri (MS)" charset="1" panose="020F0502020204030204"/>
      <p:regular r:id="rId13"/>
    </p:embeddedFont>
    <p:embeddedFont>
      <p:font typeface="Anton" charset="1" panose="00000500000000000000"/>
      <p:regular r:id="rId14"/>
    </p:embeddedFont>
    <p:embeddedFont>
      <p:font typeface="Accordion Black" charset="1" panose="000005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notesMasters/notesMaster1.xml" Type="http://schemas.openxmlformats.org/officeDocument/2006/relationships/notesMaster"/><Relationship Id="rId8" Target="theme/theme2.xml" Type="http://schemas.openxmlformats.org/officeDocument/2006/relationships/theme"/><Relationship Id="rId9" Target="notesSlides/notesSlide1.xml" Type="http://schemas.openxmlformats.org/officeDocument/2006/relationships/notes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12.jpe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../media/image15.png" Type="http://schemas.openxmlformats.org/officeDocument/2006/relationships/image"/><Relationship Id="rId18" Target="../media/image16.svg" Type="http://schemas.openxmlformats.org/officeDocument/2006/relationships/image"/><Relationship Id="rId19" Target="../media/image17.png" Type="http://schemas.openxmlformats.org/officeDocument/2006/relationships/image"/><Relationship Id="rId2" Target="../notesSlides/notesSlide1.xml" Type="http://schemas.openxmlformats.org/officeDocument/2006/relationships/notesSlide"/><Relationship Id="rId20" Target="../media/image18.svg" Type="http://schemas.openxmlformats.org/officeDocument/2006/relationships/image"/><Relationship Id="rId21" Target="../media/image19.png" Type="http://schemas.openxmlformats.org/officeDocument/2006/relationships/image"/><Relationship Id="rId22" Target="../media/image20.svg" Type="http://schemas.openxmlformats.org/officeDocument/2006/relationships/imag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jpeg" Type="http://schemas.openxmlformats.org/officeDocument/2006/relationships/image"/><Relationship Id="rId6" Target="../media/image4.png" Type="http://schemas.openxmlformats.org/officeDocument/2006/relationships/image"/><Relationship Id="rId7" Target="../media/image5.jpeg" Type="http://schemas.openxmlformats.org/officeDocument/2006/relationships/image"/><Relationship Id="rId8" Target="../media/image6.png" Type="http://schemas.openxmlformats.org/officeDocument/2006/relationships/image"/><Relationship Id="rId9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32394525" cy="43195875"/>
          </a:xfrm>
          <a:custGeom>
            <a:avLst/>
            <a:gdLst/>
            <a:ahLst/>
            <a:cxnLst/>
            <a:rect r="r" b="b" t="t" l="l"/>
            <a:pathLst>
              <a:path h="43195875" w="32394525">
                <a:moveTo>
                  <a:pt x="0" y="0"/>
                </a:moveTo>
                <a:lnTo>
                  <a:pt x="32394525" y="0"/>
                </a:lnTo>
                <a:lnTo>
                  <a:pt x="32394525" y="43195875"/>
                </a:lnTo>
                <a:lnTo>
                  <a:pt x="0" y="4319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573600" y="36754625"/>
            <a:ext cx="15372000" cy="1409700"/>
            <a:chOff x="0" y="0"/>
            <a:chExt cx="20496000" cy="1879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76200" y="76200"/>
              <a:ext cx="20343622" cy="1727200"/>
            </a:xfrm>
            <a:custGeom>
              <a:avLst/>
              <a:gdLst/>
              <a:ahLst/>
              <a:cxnLst/>
              <a:rect r="r" b="b" t="t" l="l"/>
              <a:pathLst>
                <a:path h="1727200" w="20343622">
                  <a:moveTo>
                    <a:pt x="0" y="863600"/>
                  </a:moveTo>
                  <a:cubicBezTo>
                    <a:pt x="0" y="386588"/>
                    <a:pt x="417576" y="0"/>
                    <a:pt x="932815" y="0"/>
                  </a:cubicBezTo>
                  <a:lnTo>
                    <a:pt x="19410807" y="0"/>
                  </a:lnTo>
                  <a:cubicBezTo>
                    <a:pt x="19926046" y="0"/>
                    <a:pt x="20343622" y="386588"/>
                    <a:pt x="20343622" y="863600"/>
                  </a:cubicBezTo>
                  <a:cubicBezTo>
                    <a:pt x="20343622" y="1340612"/>
                    <a:pt x="19926046" y="1727200"/>
                    <a:pt x="19410807" y="1727200"/>
                  </a:cubicBezTo>
                  <a:lnTo>
                    <a:pt x="932815" y="1727200"/>
                  </a:lnTo>
                  <a:cubicBezTo>
                    <a:pt x="417576" y="1727200"/>
                    <a:pt x="0" y="1340612"/>
                    <a:pt x="0" y="8636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496022" cy="1879600"/>
            </a:xfrm>
            <a:custGeom>
              <a:avLst/>
              <a:gdLst/>
              <a:ahLst/>
              <a:cxnLst/>
              <a:rect r="r" b="b" t="t" l="l"/>
              <a:pathLst>
                <a:path h="1879600" w="20496022">
                  <a:moveTo>
                    <a:pt x="0" y="939800"/>
                  </a:moveTo>
                  <a:cubicBezTo>
                    <a:pt x="0" y="415290"/>
                    <a:pt x="457327" y="0"/>
                    <a:pt x="1009015" y="0"/>
                  </a:cubicBezTo>
                  <a:lnTo>
                    <a:pt x="19487007" y="0"/>
                  </a:lnTo>
                  <a:lnTo>
                    <a:pt x="19487007" y="76200"/>
                  </a:lnTo>
                  <a:lnTo>
                    <a:pt x="19487007" y="0"/>
                  </a:lnTo>
                  <a:cubicBezTo>
                    <a:pt x="20038569" y="0"/>
                    <a:pt x="20496022" y="415290"/>
                    <a:pt x="20496022" y="939800"/>
                  </a:cubicBezTo>
                  <a:lnTo>
                    <a:pt x="20419822" y="939800"/>
                  </a:lnTo>
                  <a:lnTo>
                    <a:pt x="20496022" y="939800"/>
                  </a:lnTo>
                  <a:lnTo>
                    <a:pt x="20419822" y="939800"/>
                  </a:lnTo>
                  <a:lnTo>
                    <a:pt x="20496022" y="939800"/>
                  </a:lnTo>
                  <a:cubicBezTo>
                    <a:pt x="20496022" y="1464310"/>
                    <a:pt x="20038696" y="1879600"/>
                    <a:pt x="19487007" y="1879600"/>
                  </a:cubicBezTo>
                  <a:lnTo>
                    <a:pt x="19487007" y="1803400"/>
                  </a:lnTo>
                  <a:lnTo>
                    <a:pt x="19487007" y="1879600"/>
                  </a:lnTo>
                  <a:lnTo>
                    <a:pt x="1009015" y="1879600"/>
                  </a:lnTo>
                  <a:lnTo>
                    <a:pt x="1009015" y="1803400"/>
                  </a:lnTo>
                  <a:lnTo>
                    <a:pt x="1009015" y="1879600"/>
                  </a:lnTo>
                  <a:cubicBezTo>
                    <a:pt x="457327" y="1879600"/>
                    <a:pt x="0" y="1464310"/>
                    <a:pt x="0" y="939800"/>
                  </a:cubicBezTo>
                  <a:lnTo>
                    <a:pt x="76200" y="939800"/>
                  </a:lnTo>
                  <a:lnTo>
                    <a:pt x="0" y="939800"/>
                  </a:lnTo>
                  <a:moveTo>
                    <a:pt x="152400" y="939800"/>
                  </a:moveTo>
                  <a:lnTo>
                    <a:pt x="76200" y="939800"/>
                  </a:lnTo>
                  <a:lnTo>
                    <a:pt x="152400" y="939800"/>
                  </a:lnTo>
                  <a:cubicBezTo>
                    <a:pt x="152400" y="1369187"/>
                    <a:pt x="530225" y="1727200"/>
                    <a:pt x="1009015" y="1727200"/>
                  </a:cubicBezTo>
                  <a:lnTo>
                    <a:pt x="19487007" y="1727200"/>
                  </a:lnTo>
                  <a:cubicBezTo>
                    <a:pt x="19965797" y="1727200"/>
                    <a:pt x="20343622" y="1369187"/>
                    <a:pt x="20343622" y="939800"/>
                  </a:cubicBezTo>
                  <a:cubicBezTo>
                    <a:pt x="20343622" y="510413"/>
                    <a:pt x="19965797" y="152400"/>
                    <a:pt x="19487007" y="152400"/>
                  </a:cubicBezTo>
                  <a:lnTo>
                    <a:pt x="1009015" y="152400"/>
                  </a:lnTo>
                  <a:lnTo>
                    <a:pt x="1009015" y="76200"/>
                  </a:lnTo>
                  <a:lnTo>
                    <a:pt x="1009015" y="152400"/>
                  </a:lnTo>
                  <a:cubicBezTo>
                    <a:pt x="530225" y="152400"/>
                    <a:pt x="152400" y="510413"/>
                    <a:pt x="152400" y="939800"/>
                  </a:cubicBezTo>
                  <a:close/>
                </a:path>
              </a:pathLst>
            </a:custGeom>
            <a:solidFill>
              <a:srgbClr val="12768E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06450" y="12495975"/>
            <a:ext cx="15372000" cy="1409700"/>
            <a:chOff x="0" y="0"/>
            <a:chExt cx="20496000" cy="187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6200" y="76200"/>
              <a:ext cx="20343622" cy="1727200"/>
            </a:xfrm>
            <a:custGeom>
              <a:avLst/>
              <a:gdLst/>
              <a:ahLst/>
              <a:cxnLst/>
              <a:rect r="r" b="b" t="t" l="l"/>
              <a:pathLst>
                <a:path h="1727200" w="20343622">
                  <a:moveTo>
                    <a:pt x="0" y="863600"/>
                  </a:moveTo>
                  <a:cubicBezTo>
                    <a:pt x="0" y="386588"/>
                    <a:pt x="417576" y="0"/>
                    <a:pt x="932815" y="0"/>
                  </a:cubicBezTo>
                  <a:lnTo>
                    <a:pt x="19410807" y="0"/>
                  </a:lnTo>
                  <a:cubicBezTo>
                    <a:pt x="19926046" y="0"/>
                    <a:pt x="20343622" y="386588"/>
                    <a:pt x="20343622" y="863600"/>
                  </a:cubicBezTo>
                  <a:cubicBezTo>
                    <a:pt x="20343622" y="1340612"/>
                    <a:pt x="19926046" y="1727200"/>
                    <a:pt x="19410807" y="1727200"/>
                  </a:cubicBezTo>
                  <a:lnTo>
                    <a:pt x="932815" y="1727200"/>
                  </a:lnTo>
                  <a:cubicBezTo>
                    <a:pt x="417576" y="1727200"/>
                    <a:pt x="0" y="1340612"/>
                    <a:pt x="0" y="8636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496022" cy="1879600"/>
            </a:xfrm>
            <a:custGeom>
              <a:avLst/>
              <a:gdLst/>
              <a:ahLst/>
              <a:cxnLst/>
              <a:rect r="r" b="b" t="t" l="l"/>
              <a:pathLst>
                <a:path h="1879600" w="20496022">
                  <a:moveTo>
                    <a:pt x="0" y="939800"/>
                  </a:moveTo>
                  <a:cubicBezTo>
                    <a:pt x="0" y="415290"/>
                    <a:pt x="457327" y="0"/>
                    <a:pt x="1009015" y="0"/>
                  </a:cubicBezTo>
                  <a:lnTo>
                    <a:pt x="19487007" y="0"/>
                  </a:lnTo>
                  <a:lnTo>
                    <a:pt x="19487007" y="76200"/>
                  </a:lnTo>
                  <a:lnTo>
                    <a:pt x="19487007" y="0"/>
                  </a:lnTo>
                  <a:cubicBezTo>
                    <a:pt x="20038569" y="0"/>
                    <a:pt x="20496022" y="415290"/>
                    <a:pt x="20496022" y="939800"/>
                  </a:cubicBezTo>
                  <a:lnTo>
                    <a:pt x="20419822" y="939800"/>
                  </a:lnTo>
                  <a:lnTo>
                    <a:pt x="20496022" y="939800"/>
                  </a:lnTo>
                  <a:lnTo>
                    <a:pt x="20419822" y="939800"/>
                  </a:lnTo>
                  <a:lnTo>
                    <a:pt x="20496022" y="939800"/>
                  </a:lnTo>
                  <a:cubicBezTo>
                    <a:pt x="20496022" y="1464310"/>
                    <a:pt x="20038696" y="1879600"/>
                    <a:pt x="19487007" y="1879600"/>
                  </a:cubicBezTo>
                  <a:lnTo>
                    <a:pt x="19487007" y="1803400"/>
                  </a:lnTo>
                  <a:lnTo>
                    <a:pt x="19487007" y="1879600"/>
                  </a:lnTo>
                  <a:lnTo>
                    <a:pt x="1009015" y="1879600"/>
                  </a:lnTo>
                  <a:lnTo>
                    <a:pt x="1009015" y="1803400"/>
                  </a:lnTo>
                  <a:lnTo>
                    <a:pt x="1009015" y="1879600"/>
                  </a:lnTo>
                  <a:cubicBezTo>
                    <a:pt x="457327" y="1879600"/>
                    <a:pt x="0" y="1464310"/>
                    <a:pt x="0" y="939800"/>
                  </a:cubicBezTo>
                  <a:lnTo>
                    <a:pt x="76200" y="939800"/>
                  </a:lnTo>
                  <a:lnTo>
                    <a:pt x="0" y="939800"/>
                  </a:lnTo>
                  <a:moveTo>
                    <a:pt x="152400" y="939800"/>
                  </a:moveTo>
                  <a:lnTo>
                    <a:pt x="76200" y="939800"/>
                  </a:lnTo>
                  <a:lnTo>
                    <a:pt x="152400" y="939800"/>
                  </a:lnTo>
                  <a:cubicBezTo>
                    <a:pt x="152400" y="1369187"/>
                    <a:pt x="530225" y="1727200"/>
                    <a:pt x="1009015" y="1727200"/>
                  </a:cubicBezTo>
                  <a:lnTo>
                    <a:pt x="19487007" y="1727200"/>
                  </a:lnTo>
                  <a:cubicBezTo>
                    <a:pt x="19965797" y="1727200"/>
                    <a:pt x="20343622" y="1369187"/>
                    <a:pt x="20343622" y="939800"/>
                  </a:cubicBezTo>
                  <a:cubicBezTo>
                    <a:pt x="20343622" y="510413"/>
                    <a:pt x="19965797" y="152400"/>
                    <a:pt x="19487007" y="152400"/>
                  </a:cubicBezTo>
                  <a:lnTo>
                    <a:pt x="1009015" y="152400"/>
                  </a:lnTo>
                  <a:lnTo>
                    <a:pt x="1009015" y="76200"/>
                  </a:lnTo>
                  <a:lnTo>
                    <a:pt x="1009015" y="152400"/>
                  </a:lnTo>
                  <a:cubicBezTo>
                    <a:pt x="530225" y="152400"/>
                    <a:pt x="152400" y="510413"/>
                    <a:pt x="152400" y="939800"/>
                  </a:cubicBezTo>
                  <a:close/>
                </a:path>
              </a:pathLst>
            </a:custGeom>
            <a:solidFill>
              <a:srgbClr val="12768E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459300" y="12495988"/>
            <a:ext cx="15372000" cy="1409700"/>
            <a:chOff x="0" y="0"/>
            <a:chExt cx="20496000" cy="18796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6200" y="76200"/>
              <a:ext cx="20343622" cy="1727200"/>
            </a:xfrm>
            <a:custGeom>
              <a:avLst/>
              <a:gdLst/>
              <a:ahLst/>
              <a:cxnLst/>
              <a:rect r="r" b="b" t="t" l="l"/>
              <a:pathLst>
                <a:path h="1727200" w="20343622">
                  <a:moveTo>
                    <a:pt x="0" y="863600"/>
                  </a:moveTo>
                  <a:cubicBezTo>
                    <a:pt x="0" y="386588"/>
                    <a:pt x="417576" y="0"/>
                    <a:pt x="932815" y="0"/>
                  </a:cubicBezTo>
                  <a:lnTo>
                    <a:pt x="19410807" y="0"/>
                  </a:lnTo>
                  <a:cubicBezTo>
                    <a:pt x="19926046" y="0"/>
                    <a:pt x="20343622" y="386588"/>
                    <a:pt x="20343622" y="863600"/>
                  </a:cubicBezTo>
                  <a:cubicBezTo>
                    <a:pt x="20343622" y="1340612"/>
                    <a:pt x="19926046" y="1727200"/>
                    <a:pt x="19410807" y="1727200"/>
                  </a:cubicBezTo>
                  <a:lnTo>
                    <a:pt x="932815" y="1727200"/>
                  </a:lnTo>
                  <a:cubicBezTo>
                    <a:pt x="417576" y="1727200"/>
                    <a:pt x="0" y="1340612"/>
                    <a:pt x="0" y="8636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496022" cy="1879600"/>
            </a:xfrm>
            <a:custGeom>
              <a:avLst/>
              <a:gdLst/>
              <a:ahLst/>
              <a:cxnLst/>
              <a:rect r="r" b="b" t="t" l="l"/>
              <a:pathLst>
                <a:path h="1879600" w="20496022">
                  <a:moveTo>
                    <a:pt x="0" y="939800"/>
                  </a:moveTo>
                  <a:cubicBezTo>
                    <a:pt x="0" y="415290"/>
                    <a:pt x="457327" y="0"/>
                    <a:pt x="1009015" y="0"/>
                  </a:cubicBezTo>
                  <a:lnTo>
                    <a:pt x="19487007" y="0"/>
                  </a:lnTo>
                  <a:lnTo>
                    <a:pt x="19487007" y="76200"/>
                  </a:lnTo>
                  <a:lnTo>
                    <a:pt x="19487007" y="0"/>
                  </a:lnTo>
                  <a:cubicBezTo>
                    <a:pt x="20038569" y="0"/>
                    <a:pt x="20496022" y="415290"/>
                    <a:pt x="20496022" y="939800"/>
                  </a:cubicBezTo>
                  <a:lnTo>
                    <a:pt x="20419822" y="939800"/>
                  </a:lnTo>
                  <a:lnTo>
                    <a:pt x="20496022" y="939800"/>
                  </a:lnTo>
                  <a:lnTo>
                    <a:pt x="20419822" y="939800"/>
                  </a:lnTo>
                  <a:lnTo>
                    <a:pt x="20496022" y="939800"/>
                  </a:lnTo>
                  <a:cubicBezTo>
                    <a:pt x="20496022" y="1464310"/>
                    <a:pt x="20038696" y="1879600"/>
                    <a:pt x="19487007" y="1879600"/>
                  </a:cubicBezTo>
                  <a:lnTo>
                    <a:pt x="19487007" y="1803400"/>
                  </a:lnTo>
                  <a:lnTo>
                    <a:pt x="19487007" y="1879600"/>
                  </a:lnTo>
                  <a:lnTo>
                    <a:pt x="1009015" y="1879600"/>
                  </a:lnTo>
                  <a:lnTo>
                    <a:pt x="1009015" y="1803400"/>
                  </a:lnTo>
                  <a:lnTo>
                    <a:pt x="1009015" y="1879600"/>
                  </a:lnTo>
                  <a:cubicBezTo>
                    <a:pt x="457327" y="1879600"/>
                    <a:pt x="0" y="1464310"/>
                    <a:pt x="0" y="939800"/>
                  </a:cubicBezTo>
                  <a:lnTo>
                    <a:pt x="76200" y="939800"/>
                  </a:lnTo>
                  <a:lnTo>
                    <a:pt x="0" y="939800"/>
                  </a:lnTo>
                  <a:moveTo>
                    <a:pt x="152400" y="939800"/>
                  </a:moveTo>
                  <a:lnTo>
                    <a:pt x="76200" y="939800"/>
                  </a:lnTo>
                  <a:lnTo>
                    <a:pt x="152400" y="939800"/>
                  </a:lnTo>
                  <a:cubicBezTo>
                    <a:pt x="152400" y="1369187"/>
                    <a:pt x="530225" y="1727200"/>
                    <a:pt x="1009015" y="1727200"/>
                  </a:cubicBezTo>
                  <a:lnTo>
                    <a:pt x="19487007" y="1727200"/>
                  </a:lnTo>
                  <a:cubicBezTo>
                    <a:pt x="19965797" y="1727200"/>
                    <a:pt x="20343622" y="1369187"/>
                    <a:pt x="20343622" y="939800"/>
                  </a:cubicBezTo>
                  <a:cubicBezTo>
                    <a:pt x="20343622" y="510413"/>
                    <a:pt x="19965797" y="152400"/>
                    <a:pt x="19487007" y="152400"/>
                  </a:cubicBezTo>
                  <a:lnTo>
                    <a:pt x="1009015" y="152400"/>
                  </a:lnTo>
                  <a:lnTo>
                    <a:pt x="1009015" y="76200"/>
                  </a:lnTo>
                  <a:lnTo>
                    <a:pt x="1009015" y="152400"/>
                  </a:lnTo>
                  <a:cubicBezTo>
                    <a:pt x="530225" y="152400"/>
                    <a:pt x="152400" y="510413"/>
                    <a:pt x="152400" y="939800"/>
                  </a:cubicBezTo>
                  <a:close/>
                </a:path>
              </a:pathLst>
            </a:custGeom>
            <a:solidFill>
              <a:srgbClr val="12768E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06450" y="22232725"/>
            <a:ext cx="15372000" cy="1409700"/>
            <a:chOff x="0" y="0"/>
            <a:chExt cx="20496000" cy="187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6200" y="76200"/>
              <a:ext cx="20343622" cy="1727200"/>
            </a:xfrm>
            <a:custGeom>
              <a:avLst/>
              <a:gdLst/>
              <a:ahLst/>
              <a:cxnLst/>
              <a:rect r="r" b="b" t="t" l="l"/>
              <a:pathLst>
                <a:path h="1727200" w="20343622">
                  <a:moveTo>
                    <a:pt x="0" y="863600"/>
                  </a:moveTo>
                  <a:cubicBezTo>
                    <a:pt x="0" y="386588"/>
                    <a:pt x="417576" y="0"/>
                    <a:pt x="932815" y="0"/>
                  </a:cubicBezTo>
                  <a:lnTo>
                    <a:pt x="19410807" y="0"/>
                  </a:lnTo>
                  <a:cubicBezTo>
                    <a:pt x="19926046" y="0"/>
                    <a:pt x="20343622" y="386588"/>
                    <a:pt x="20343622" y="863600"/>
                  </a:cubicBezTo>
                  <a:cubicBezTo>
                    <a:pt x="20343622" y="1340612"/>
                    <a:pt x="19926046" y="1727200"/>
                    <a:pt x="19410807" y="1727200"/>
                  </a:cubicBezTo>
                  <a:lnTo>
                    <a:pt x="932815" y="1727200"/>
                  </a:lnTo>
                  <a:cubicBezTo>
                    <a:pt x="417576" y="1727200"/>
                    <a:pt x="0" y="1340612"/>
                    <a:pt x="0" y="8636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496022" cy="1879600"/>
            </a:xfrm>
            <a:custGeom>
              <a:avLst/>
              <a:gdLst/>
              <a:ahLst/>
              <a:cxnLst/>
              <a:rect r="r" b="b" t="t" l="l"/>
              <a:pathLst>
                <a:path h="1879600" w="20496022">
                  <a:moveTo>
                    <a:pt x="0" y="939800"/>
                  </a:moveTo>
                  <a:cubicBezTo>
                    <a:pt x="0" y="415290"/>
                    <a:pt x="457327" y="0"/>
                    <a:pt x="1009015" y="0"/>
                  </a:cubicBezTo>
                  <a:lnTo>
                    <a:pt x="19487007" y="0"/>
                  </a:lnTo>
                  <a:lnTo>
                    <a:pt x="19487007" y="76200"/>
                  </a:lnTo>
                  <a:lnTo>
                    <a:pt x="19487007" y="0"/>
                  </a:lnTo>
                  <a:cubicBezTo>
                    <a:pt x="20038569" y="0"/>
                    <a:pt x="20496022" y="415290"/>
                    <a:pt x="20496022" y="939800"/>
                  </a:cubicBezTo>
                  <a:lnTo>
                    <a:pt x="20419822" y="939800"/>
                  </a:lnTo>
                  <a:lnTo>
                    <a:pt x="20496022" y="939800"/>
                  </a:lnTo>
                  <a:lnTo>
                    <a:pt x="20419822" y="939800"/>
                  </a:lnTo>
                  <a:lnTo>
                    <a:pt x="20496022" y="939800"/>
                  </a:lnTo>
                  <a:cubicBezTo>
                    <a:pt x="20496022" y="1464310"/>
                    <a:pt x="20038696" y="1879600"/>
                    <a:pt x="19487007" y="1879600"/>
                  </a:cubicBezTo>
                  <a:lnTo>
                    <a:pt x="19487007" y="1803400"/>
                  </a:lnTo>
                  <a:lnTo>
                    <a:pt x="19487007" y="1879600"/>
                  </a:lnTo>
                  <a:lnTo>
                    <a:pt x="1009015" y="1879600"/>
                  </a:lnTo>
                  <a:lnTo>
                    <a:pt x="1009015" y="1803400"/>
                  </a:lnTo>
                  <a:lnTo>
                    <a:pt x="1009015" y="1879600"/>
                  </a:lnTo>
                  <a:cubicBezTo>
                    <a:pt x="457327" y="1879600"/>
                    <a:pt x="0" y="1464310"/>
                    <a:pt x="0" y="939800"/>
                  </a:cubicBezTo>
                  <a:lnTo>
                    <a:pt x="76200" y="939800"/>
                  </a:lnTo>
                  <a:lnTo>
                    <a:pt x="0" y="939800"/>
                  </a:lnTo>
                  <a:moveTo>
                    <a:pt x="152400" y="939800"/>
                  </a:moveTo>
                  <a:lnTo>
                    <a:pt x="76200" y="939800"/>
                  </a:lnTo>
                  <a:lnTo>
                    <a:pt x="152400" y="939800"/>
                  </a:lnTo>
                  <a:cubicBezTo>
                    <a:pt x="152400" y="1369187"/>
                    <a:pt x="530225" y="1727200"/>
                    <a:pt x="1009015" y="1727200"/>
                  </a:cubicBezTo>
                  <a:lnTo>
                    <a:pt x="19487007" y="1727200"/>
                  </a:lnTo>
                  <a:cubicBezTo>
                    <a:pt x="19965797" y="1727200"/>
                    <a:pt x="20343622" y="1369187"/>
                    <a:pt x="20343622" y="939800"/>
                  </a:cubicBezTo>
                  <a:cubicBezTo>
                    <a:pt x="20343622" y="510413"/>
                    <a:pt x="19965797" y="152400"/>
                    <a:pt x="19487007" y="152400"/>
                  </a:cubicBezTo>
                  <a:lnTo>
                    <a:pt x="1009015" y="152400"/>
                  </a:lnTo>
                  <a:lnTo>
                    <a:pt x="1009015" y="76200"/>
                  </a:lnTo>
                  <a:lnTo>
                    <a:pt x="1009015" y="152400"/>
                  </a:lnTo>
                  <a:cubicBezTo>
                    <a:pt x="530225" y="152400"/>
                    <a:pt x="152400" y="510413"/>
                    <a:pt x="152400" y="939800"/>
                  </a:cubicBezTo>
                  <a:close/>
                </a:path>
              </a:pathLst>
            </a:custGeom>
            <a:solidFill>
              <a:srgbClr val="12768E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6459300" y="30687858"/>
            <a:ext cx="15372000" cy="1409700"/>
            <a:chOff x="0" y="0"/>
            <a:chExt cx="20496000" cy="1879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76200" y="76200"/>
              <a:ext cx="20343622" cy="1727200"/>
            </a:xfrm>
            <a:custGeom>
              <a:avLst/>
              <a:gdLst/>
              <a:ahLst/>
              <a:cxnLst/>
              <a:rect r="r" b="b" t="t" l="l"/>
              <a:pathLst>
                <a:path h="1727200" w="20343622">
                  <a:moveTo>
                    <a:pt x="0" y="863600"/>
                  </a:moveTo>
                  <a:cubicBezTo>
                    <a:pt x="0" y="386588"/>
                    <a:pt x="417576" y="0"/>
                    <a:pt x="932815" y="0"/>
                  </a:cubicBezTo>
                  <a:lnTo>
                    <a:pt x="19410807" y="0"/>
                  </a:lnTo>
                  <a:cubicBezTo>
                    <a:pt x="19926046" y="0"/>
                    <a:pt x="20343622" y="386588"/>
                    <a:pt x="20343622" y="863600"/>
                  </a:cubicBezTo>
                  <a:cubicBezTo>
                    <a:pt x="20343622" y="1340612"/>
                    <a:pt x="19926046" y="1727200"/>
                    <a:pt x="19410807" y="1727200"/>
                  </a:cubicBezTo>
                  <a:lnTo>
                    <a:pt x="932815" y="1727200"/>
                  </a:lnTo>
                  <a:cubicBezTo>
                    <a:pt x="417576" y="1727200"/>
                    <a:pt x="0" y="1340612"/>
                    <a:pt x="0" y="8636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0496022" cy="1879600"/>
            </a:xfrm>
            <a:custGeom>
              <a:avLst/>
              <a:gdLst/>
              <a:ahLst/>
              <a:cxnLst/>
              <a:rect r="r" b="b" t="t" l="l"/>
              <a:pathLst>
                <a:path h="1879600" w="20496022">
                  <a:moveTo>
                    <a:pt x="0" y="939800"/>
                  </a:moveTo>
                  <a:cubicBezTo>
                    <a:pt x="0" y="415290"/>
                    <a:pt x="457327" y="0"/>
                    <a:pt x="1009015" y="0"/>
                  </a:cubicBezTo>
                  <a:lnTo>
                    <a:pt x="19487007" y="0"/>
                  </a:lnTo>
                  <a:lnTo>
                    <a:pt x="19487007" y="76200"/>
                  </a:lnTo>
                  <a:lnTo>
                    <a:pt x="19487007" y="0"/>
                  </a:lnTo>
                  <a:cubicBezTo>
                    <a:pt x="20038569" y="0"/>
                    <a:pt x="20496022" y="415290"/>
                    <a:pt x="20496022" y="939800"/>
                  </a:cubicBezTo>
                  <a:lnTo>
                    <a:pt x="20419822" y="939800"/>
                  </a:lnTo>
                  <a:lnTo>
                    <a:pt x="20496022" y="939800"/>
                  </a:lnTo>
                  <a:lnTo>
                    <a:pt x="20419822" y="939800"/>
                  </a:lnTo>
                  <a:lnTo>
                    <a:pt x="20496022" y="939800"/>
                  </a:lnTo>
                  <a:cubicBezTo>
                    <a:pt x="20496022" y="1464310"/>
                    <a:pt x="20038696" y="1879600"/>
                    <a:pt x="19487007" y="1879600"/>
                  </a:cubicBezTo>
                  <a:lnTo>
                    <a:pt x="19487007" y="1803400"/>
                  </a:lnTo>
                  <a:lnTo>
                    <a:pt x="19487007" y="1879600"/>
                  </a:lnTo>
                  <a:lnTo>
                    <a:pt x="1009015" y="1879600"/>
                  </a:lnTo>
                  <a:lnTo>
                    <a:pt x="1009015" y="1803400"/>
                  </a:lnTo>
                  <a:lnTo>
                    <a:pt x="1009015" y="1879600"/>
                  </a:lnTo>
                  <a:cubicBezTo>
                    <a:pt x="457327" y="1879600"/>
                    <a:pt x="0" y="1464310"/>
                    <a:pt x="0" y="939800"/>
                  </a:cubicBezTo>
                  <a:lnTo>
                    <a:pt x="76200" y="939800"/>
                  </a:lnTo>
                  <a:lnTo>
                    <a:pt x="0" y="939800"/>
                  </a:lnTo>
                  <a:moveTo>
                    <a:pt x="152400" y="939800"/>
                  </a:moveTo>
                  <a:lnTo>
                    <a:pt x="76200" y="939800"/>
                  </a:lnTo>
                  <a:lnTo>
                    <a:pt x="152400" y="939800"/>
                  </a:lnTo>
                  <a:cubicBezTo>
                    <a:pt x="152400" y="1369187"/>
                    <a:pt x="530225" y="1727200"/>
                    <a:pt x="1009015" y="1727200"/>
                  </a:cubicBezTo>
                  <a:lnTo>
                    <a:pt x="19487007" y="1727200"/>
                  </a:lnTo>
                  <a:cubicBezTo>
                    <a:pt x="19965797" y="1727200"/>
                    <a:pt x="20343622" y="1369187"/>
                    <a:pt x="20343622" y="939800"/>
                  </a:cubicBezTo>
                  <a:cubicBezTo>
                    <a:pt x="20343622" y="510413"/>
                    <a:pt x="19965797" y="152400"/>
                    <a:pt x="19487007" y="152400"/>
                  </a:cubicBezTo>
                  <a:lnTo>
                    <a:pt x="1009015" y="152400"/>
                  </a:lnTo>
                  <a:lnTo>
                    <a:pt x="1009015" y="76200"/>
                  </a:lnTo>
                  <a:lnTo>
                    <a:pt x="1009015" y="152400"/>
                  </a:lnTo>
                  <a:cubicBezTo>
                    <a:pt x="530225" y="152400"/>
                    <a:pt x="152400" y="510413"/>
                    <a:pt x="152400" y="939800"/>
                  </a:cubicBezTo>
                  <a:close/>
                </a:path>
              </a:pathLst>
            </a:custGeom>
            <a:solidFill>
              <a:srgbClr val="12768E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2067894" y="3441692"/>
            <a:ext cx="28353900" cy="5328300"/>
            <a:chOff x="0" y="0"/>
            <a:chExt cx="37805200" cy="71044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7805199" cy="7104400"/>
            </a:xfrm>
            <a:custGeom>
              <a:avLst/>
              <a:gdLst/>
              <a:ahLst/>
              <a:cxnLst/>
              <a:rect r="r" b="b" t="t" l="l"/>
              <a:pathLst>
                <a:path h="7104400" w="37805199">
                  <a:moveTo>
                    <a:pt x="0" y="0"/>
                  </a:moveTo>
                  <a:lnTo>
                    <a:pt x="37805199" y="0"/>
                  </a:lnTo>
                  <a:lnTo>
                    <a:pt x="37805199" y="7104400"/>
                  </a:lnTo>
                  <a:lnTo>
                    <a:pt x="0" y="71044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66675"/>
              <a:ext cx="37805200" cy="7171075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8640"/>
                </a:lnSpc>
              </a:pPr>
              <a:r>
                <a:rPr lang="en-US" b="true" sz="8000">
                  <a:solidFill>
                    <a:srgbClr val="365422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Título 1</a:t>
              </a:r>
            </a:p>
          </p:txBody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26353325" y="38697725"/>
            <a:ext cx="3259844" cy="1388387"/>
            <a:chOff x="0" y="0"/>
            <a:chExt cx="4346459" cy="185118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346448" cy="1851152"/>
            </a:xfrm>
            <a:custGeom>
              <a:avLst/>
              <a:gdLst/>
              <a:ahLst/>
              <a:cxnLst/>
              <a:rect r="r" b="b" t="t" l="l"/>
              <a:pathLst>
                <a:path h="1851152" w="4346448">
                  <a:moveTo>
                    <a:pt x="0" y="0"/>
                  </a:moveTo>
                  <a:lnTo>
                    <a:pt x="4346448" y="0"/>
                  </a:lnTo>
                  <a:lnTo>
                    <a:pt x="4346448" y="1851152"/>
                  </a:lnTo>
                  <a:lnTo>
                    <a:pt x="0" y="1851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29" b="-1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-23608" y="-7490832"/>
            <a:ext cx="32697751" cy="13596674"/>
            <a:chOff x="0" y="0"/>
            <a:chExt cx="2734694" cy="113716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734694" cy="1137165"/>
            </a:xfrm>
            <a:custGeom>
              <a:avLst/>
              <a:gdLst/>
              <a:ahLst/>
              <a:cxnLst/>
              <a:rect r="r" b="b" t="t" l="l"/>
              <a:pathLst>
                <a:path h="1137165" w="2734694">
                  <a:moveTo>
                    <a:pt x="0" y="0"/>
                  </a:moveTo>
                  <a:lnTo>
                    <a:pt x="2734694" y="0"/>
                  </a:lnTo>
                  <a:lnTo>
                    <a:pt x="2734694" y="1137165"/>
                  </a:lnTo>
                  <a:lnTo>
                    <a:pt x="0" y="1137165"/>
                  </a:lnTo>
                  <a:close/>
                </a:path>
              </a:pathLst>
            </a:custGeom>
            <a:solidFill>
              <a:srgbClr val="0A545A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0"/>
              <a:ext cx="2734694" cy="11371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200"/>
                </a:lnSpc>
              </a:pPr>
              <a:r>
                <a:rPr lang="en-US" b="true" sz="600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-10800000">
            <a:off x="-192762" y="-15865407"/>
            <a:ext cx="32875213" cy="21944204"/>
          </a:xfrm>
          <a:custGeom>
            <a:avLst/>
            <a:gdLst/>
            <a:ahLst/>
            <a:cxnLst/>
            <a:rect r="r" b="b" t="t" l="l"/>
            <a:pathLst>
              <a:path h="21944204" w="32875213">
                <a:moveTo>
                  <a:pt x="0" y="0"/>
                </a:moveTo>
                <a:lnTo>
                  <a:pt x="32875212" y="0"/>
                </a:lnTo>
                <a:lnTo>
                  <a:pt x="32875212" y="21944204"/>
                </a:lnTo>
                <a:lnTo>
                  <a:pt x="0" y="2194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0999"/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1224607" y="38526780"/>
            <a:ext cx="2005205" cy="2200338"/>
          </a:xfrm>
          <a:custGeom>
            <a:avLst/>
            <a:gdLst/>
            <a:ahLst/>
            <a:cxnLst/>
            <a:rect r="r" b="b" t="t" l="l"/>
            <a:pathLst>
              <a:path h="2200338" w="2005205">
                <a:moveTo>
                  <a:pt x="0" y="0"/>
                </a:moveTo>
                <a:lnTo>
                  <a:pt x="2005204" y="0"/>
                </a:lnTo>
                <a:lnTo>
                  <a:pt x="2005204" y="2200338"/>
                </a:lnTo>
                <a:lnTo>
                  <a:pt x="0" y="2200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23811033" y="38431025"/>
            <a:ext cx="1771630" cy="2489422"/>
          </a:xfrm>
          <a:custGeom>
            <a:avLst/>
            <a:gdLst/>
            <a:ahLst/>
            <a:cxnLst/>
            <a:rect r="r" b="b" t="t" l="l"/>
            <a:pathLst>
              <a:path h="2489422" w="1771630">
                <a:moveTo>
                  <a:pt x="0" y="0"/>
                </a:moveTo>
                <a:lnTo>
                  <a:pt x="1771630" y="0"/>
                </a:lnTo>
                <a:lnTo>
                  <a:pt x="1771630" y="2489422"/>
                </a:lnTo>
                <a:lnTo>
                  <a:pt x="0" y="2489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8494103" y="38526780"/>
            <a:ext cx="2149478" cy="2109560"/>
          </a:xfrm>
          <a:custGeom>
            <a:avLst/>
            <a:gdLst/>
            <a:ahLst/>
            <a:cxnLst/>
            <a:rect r="r" b="b" t="t" l="l"/>
            <a:pathLst>
              <a:path h="2109560" w="2149478">
                <a:moveTo>
                  <a:pt x="0" y="0"/>
                </a:moveTo>
                <a:lnTo>
                  <a:pt x="2149479" y="0"/>
                </a:lnTo>
                <a:lnTo>
                  <a:pt x="2149479" y="2109559"/>
                </a:lnTo>
                <a:lnTo>
                  <a:pt x="0" y="21095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713510" y="192663"/>
            <a:ext cx="4543109" cy="4543109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200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274029" y="708815"/>
            <a:ext cx="3510251" cy="3426882"/>
          </a:xfrm>
          <a:custGeom>
            <a:avLst/>
            <a:gdLst/>
            <a:ahLst/>
            <a:cxnLst/>
            <a:rect r="r" b="b" t="t" l="l"/>
            <a:pathLst>
              <a:path h="3426882" w="3510251">
                <a:moveTo>
                  <a:pt x="0" y="0"/>
                </a:moveTo>
                <a:lnTo>
                  <a:pt x="3510251" y="0"/>
                </a:lnTo>
                <a:lnTo>
                  <a:pt x="3510251" y="3426882"/>
                </a:lnTo>
                <a:lnTo>
                  <a:pt x="0" y="3426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5068926" y="3758778"/>
            <a:ext cx="9026081" cy="1353912"/>
          </a:xfrm>
          <a:custGeom>
            <a:avLst/>
            <a:gdLst/>
            <a:ahLst/>
            <a:cxnLst/>
            <a:rect r="r" b="b" t="t" l="l"/>
            <a:pathLst>
              <a:path h="1353912" w="9026081">
                <a:moveTo>
                  <a:pt x="0" y="0"/>
                </a:moveTo>
                <a:lnTo>
                  <a:pt x="9026082" y="0"/>
                </a:lnTo>
                <a:lnTo>
                  <a:pt x="9026082" y="1353913"/>
                </a:lnTo>
                <a:lnTo>
                  <a:pt x="0" y="13539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7147854" y="37021405"/>
            <a:ext cx="862825" cy="866073"/>
          </a:xfrm>
          <a:custGeom>
            <a:avLst/>
            <a:gdLst/>
            <a:ahLst/>
            <a:cxnLst/>
            <a:rect r="r" b="b" t="t" l="l"/>
            <a:pathLst>
              <a:path h="866073" w="862825">
                <a:moveTo>
                  <a:pt x="0" y="0"/>
                </a:moveTo>
                <a:lnTo>
                  <a:pt x="862825" y="0"/>
                </a:lnTo>
                <a:lnTo>
                  <a:pt x="862825" y="866073"/>
                </a:lnTo>
                <a:lnTo>
                  <a:pt x="0" y="8660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-384133" y="40920447"/>
            <a:ext cx="33686866" cy="13214412"/>
            <a:chOff x="0" y="0"/>
            <a:chExt cx="2817419" cy="110519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2817419" cy="1105194"/>
            </a:xfrm>
            <a:custGeom>
              <a:avLst/>
              <a:gdLst/>
              <a:ahLst/>
              <a:cxnLst/>
              <a:rect r="r" b="b" t="t" l="l"/>
              <a:pathLst>
                <a:path h="1105194" w="2817419">
                  <a:moveTo>
                    <a:pt x="0" y="0"/>
                  </a:moveTo>
                  <a:lnTo>
                    <a:pt x="2817419" y="0"/>
                  </a:lnTo>
                  <a:lnTo>
                    <a:pt x="2817419" y="1105194"/>
                  </a:lnTo>
                  <a:lnTo>
                    <a:pt x="0" y="1105194"/>
                  </a:lnTo>
                  <a:close/>
                </a:path>
              </a:pathLst>
            </a:custGeom>
            <a:solidFill>
              <a:srgbClr val="4E8186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0"/>
              <a:ext cx="2817419" cy="11051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200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95559" y="41006172"/>
            <a:ext cx="32727482" cy="3239453"/>
          </a:xfrm>
          <a:custGeom>
            <a:avLst/>
            <a:gdLst/>
            <a:ahLst/>
            <a:cxnLst/>
            <a:rect r="r" b="b" t="t" l="l"/>
            <a:pathLst>
              <a:path h="3239453" w="32727482">
                <a:moveTo>
                  <a:pt x="0" y="0"/>
                </a:moveTo>
                <a:lnTo>
                  <a:pt x="32727482" y="0"/>
                </a:lnTo>
                <a:lnTo>
                  <a:pt x="32727482" y="3239453"/>
                </a:lnTo>
                <a:lnTo>
                  <a:pt x="0" y="3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39000"/>
            </a:blip>
            <a:stretch>
              <a:fillRect l="0" t="-300751" r="0" b="-272346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64317">
            <a:off x="17083858" y="30897300"/>
            <a:ext cx="990817" cy="990817"/>
          </a:xfrm>
          <a:custGeom>
            <a:avLst/>
            <a:gdLst/>
            <a:ahLst/>
            <a:cxnLst/>
            <a:rect r="r" b="b" t="t" l="l"/>
            <a:pathLst>
              <a:path h="990817" w="990817">
                <a:moveTo>
                  <a:pt x="0" y="0"/>
                </a:moveTo>
                <a:lnTo>
                  <a:pt x="990817" y="0"/>
                </a:lnTo>
                <a:lnTo>
                  <a:pt x="990817" y="990816"/>
                </a:lnTo>
                <a:lnTo>
                  <a:pt x="0" y="9908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111887" y="22459572"/>
            <a:ext cx="956007" cy="956006"/>
          </a:xfrm>
          <a:custGeom>
            <a:avLst/>
            <a:gdLst/>
            <a:ahLst/>
            <a:cxnLst/>
            <a:rect r="r" b="b" t="t" l="l"/>
            <a:pathLst>
              <a:path h="956006" w="956007">
                <a:moveTo>
                  <a:pt x="0" y="0"/>
                </a:moveTo>
                <a:lnTo>
                  <a:pt x="956007" y="0"/>
                </a:lnTo>
                <a:lnTo>
                  <a:pt x="956007" y="956006"/>
                </a:lnTo>
                <a:lnTo>
                  <a:pt x="0" y="9560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6996559" y="12772268"/>
            <a:ext cx="1233126" cy="788430"/>
          </a:xfrm>
          <a:custGeom>
            <a:avLst/>
            <a:gdLst/>
            <a:ahLst/>
            <a:cxnLst/>
            <a:rect r="r" b="b" t="t" l="l"/>
            <a:pathLst>
              <a:path h="788430" w="1233126">
                <a:moveTo>
                  <a:pt x="0" y="0"/>
                </a:moveTo>
                <a:lnTo>
                  <a:pt x="1233127" y="0"/>
                </a:lnTo>
                <a:lnTo>
                  <a:pt x="1233127" y="788430"/>
                </a:lnTo>
                <a:lnTo>
                  <a:pt x="0" y="7884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023506" y="12695300"/>
            <a:ext cx="1011050" cy="1011050"/>
          </a:xfrm>
          <a:custGeom>
            <a:avLst/>
            <a:gdLst/>
            <a:ahLst/>
            <a:cxnLst/>
            <a:rect r="r" b="b" t="t" l="l"/>
            <a:pathLst>
              <a:path h="1011050" w="1011050">
                <a:moveTo>
                  <a:pt x="0" y="0"/>
                </a:moveTo>
                <a:lnTo>
                  <a:pt x="1011050" y="0"/>
                </a:lnTo>
                <a:lnTo>
                  <a:pt x="1011050" y="1011050"/>
                </a:lnTo>
                <a:lnTo>
                  <a:pt x="0" y="1011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2289739" y="12762743"/>
            <a:ext cx="4364250" cy="72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6000">
                <a:solidFill>
                  <a:srgbClr val="08403A"/>
                </a:solidFill>
                <a:latin typeface="Nunito Bold"/>
                <a:ea typeface="Nunito Bold"/>
                <a:cs typeface="Nunito Bold"/>
                <a:sym typeface="Nunito Bold"/>
              </a:rPr>
              <a:t>Introdução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8379184" y="37021405"/>
            <a:ext cx="7696050" cy="72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6000">
                <a:solidFill>
                  <a:srgbClr val="08403A"/>
                </a:solidFill>
                <a:latin typeface="Nunito Bold"/>
                <a:ea typeface="Nunito Bold"/>
                <a:cs typeface="Nunito Bold"/>
                <a:sym typeface="Nunito Bold"/>
              </a:rPr>
              <a:t>Agradecimentos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8435022" y="12762750"/>
            <a:ext cx="9686850" cy="72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6000">
                <a:solidFill>
                  <a:srgbClr val="08403A"/>
                </a:solidFill>
                <a:latin typeface="Nunito Bold"/>
                <a:ea typeface="Nunito Bold"/>
                <a:cs typeface="Nunito Bold"/>
                <a:sym typeface="Nunito Bold"/>
              </a:rPr>
              <a:t>Resultados e Discussão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2289747" y="22556650"/>
            <a:ext cx="9683850" cy="72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6000">
                <a:solidFill>
                  <a:srgbClr val="08403A"/>
                </a:solidFill>
                <a:latin typeface="Nunito Bold"/>
                <a:ea typeface="Nunito Bold"/>
                <a:cs typeface="Nunito Bold"/>
                <a:sym typeface="Nunito Bold"/>
              </a:rPr>
              <a:t>Material e Métodos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8657275" y="30932886"/>
            <a:ext cx="7696050" cy="72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6000">
                <a:solidFill>
                  <a:srgbClr val="08403A"/>
                </a:solidFill>
                <a:latin typeface="Nunito Bold"/>
                <a:ea typeface="Nunito Bold"/>
                <a:cs typeface="Nunito Bold"/>
                <a:sym typeface="Nunito Bold"/>
              </a:rPr>
              <a:t>Conclusão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2156712" y="9231572"/>
            <a:ext cx="28159650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b="true" sz="3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Aluno</a:t>
            </a:r>
            <a:r>
              <a:rPr lang="en-US" b="true" sz="38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¹; Professor².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023506" y="14420025"/>
            <a:ext cx="14217750" cy="61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Descrição 1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750539" y="29434708"/>
            <a:ext cx="4297600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Descrição 3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229042" y="38938325"/>
            <a:ext cx="15672683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tru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Referência bibliográfica: </a:t>
            </a: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Descrição 5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6870779" y="14720062"/>
            <a:ext cx="14217750" cy="61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Descrição 2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6870779" y="32907183"/>
            <a:ext cx="14217750" cy="61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Descrição 4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4289099" y="1920689"/>
            <a:ext cx="9163681" cy="1403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110"/>
              </a:lnSpc>
            </a:pPr>
            <a:r>
              <a:rPr lang="en-US" sz="11894" spc="1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II INOVARURAL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6653989" y="4040447"/>
            <a:ext cx="14217750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000">
                <a:solidFill>
                  <a:srgbClr val="FFFFFF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29 e 30 | Outubro | 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DAG2a2IIEa8</dc:identifier>
  <dcterms:modified xsi:type="dcterms:W3CDTF">2011-08-01T06:04:30Z</dcterms:modified>
  <cp:revision>1</cp:revision>
  <dc:title>Pôster INOVARural</dc:title>
</cp:coreProperties>
</file>