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</p:sldIdLst>
  <p:sldSz cx="18288000" cy="10287000"/>
  <p:notesSz cx="6858000" cy="9144000"/>
  <p:embeddedFontLst>
    <p:embeddedFont>
      <p:font typeface="Accordion Black" charset="1" panose="00000500000000000000"/>
      <p:regular r:id="rId8"/>
    </p:embeddedFont>
    <p:embeddedFont>
      <p:font typeface="Helvetica World Bold" charset="1" panose="020B0800040000020004"/>
      <p:regular r:id="rId9"/>
    </p:embeddedFont>
    <p:embeddedFont>
      <p:font typeface="Anton" charset="1" panose="0000050000000000000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5.png" Type="http://schemas.openxmlformats.org/officeDocument/2006/relationships/image"/><Relationship Id="rId8" Target="../media/image6.png" Type="http://schemas.openxmlformats.org/officeDocument/2006/relationships/image"/><Relationship Id="rId9" Target="../media/image7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BF6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057400"/>
            <a:ext cx="8239900" cy="8229600"/>
          </a:xfrm>
          <a:custGeom>
            <a:avLst/>
            <a:gdLst/>
            <a:ahLst/>
            <a:cxnLst/>
            <a:rect r="r" b="b" t="t" l="l"/>
            <a:pathLst>
              <a:path h="8229600" w="8239900">
                <a:moveTo>
                  <a:pt x="0" y="0"/>
                </a:moveTo>
                <a:lnTo>
                  <a:pt x="8239900" y="0"/>
                </a:lnTo>
                <a:lnTo>
                  <a:pt x="82399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0048100" y="0"/>
            <a:ext cx="8239900" cy="8229600"/>
          </a:xfrm>
          <a:custGeom>
            <a:avLst/>
            <a:gdLst/>
            <a:ahLst/>
            <a:cxnLst/>
            <a:rect r="r" b="b" t="t" l="l"/>
            <a:pathLst>
              <a:path h="8229600" w="8239900">
                <a:moveTo>
                  <a:pt x="0" y="0"/>
                </a:moveTo>
                <a:lnTo>
                  <a:pt x="8239900" y="0"/>
                </a:lnTo>
                <a:lnTo>
                  <a:pt x="82399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871645" y="3057291"/>
            <a:ext cx="9315466" cy="16982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443"/>
              </a:lnSpc>
              <a:spcBef>
                <a:spcPct val="0"/>
              </a:spcBef>
            </a:pPr>
            <a:r>
              <a:rPr lang="en-US" sz="8887">
                <a:solidFill>
                  <a:srgbClr val="FFFFFF"/>
                </a:solidFill>
                <a:latin typeface="Accordion Black"/>
                <a:ea typeface="Accordion Black"/>
                <a:cs typeface="Accordion Black"/>
                <a:sym typeface="Accordion Black"/>
              </a:rPr>
              <a:t>TÍTULO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71645" y="5076825"/>
            <a:ext cx="15401930" cy="6604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72"/>
              </a:lnSpc>
              <a:spcBef>
                <a:spcPct val="0"/>
              </a:spcBef>
            </a:pPr>
            <a:r>
              <a:rPr lang="en-US" b="true" sz="3623" spc="724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Autores - Programa de Pós-Graduação vinculado</a:t>
            </a:r>
          </a:p>
        </p:txBody>
      </p:sp>
      <p:sp>
        <p:nvSpPr>
          <p:cNvPr name="AutoShape 6" id="6"/>
          <p:cNvSpPr/>
          <p:nvPr/>
        </p:nvSpPr>
        <p:spPr>
          <a:xfrm>
            <a:off x="871645" y="4979718"/>
            <a:ext cx="14489317" cy="38100"/>
          </a:xfrm>
          <a:prstGeom prst="line">
            <a:avLst/>
          </a:prstGeom>
          <a:ln cap="rnd" w="762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7" id="7"/>
          <p:cNvGrpSpPr/>
          <p:nvPr/>
        </p:nvGrpSpPr>
        <p:grpSpPr>
          <a:xfrm rot="0">
            <a:off x="7265486" y="8805054"/>
            <a:ext cx="3262520" cy="1280759"/>
            <a:chOff x="0" y="0"/>
            <a:chExt cx="4350026" cy="170767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3332281" y="151494"/>
              <a:ext cx="1017745" cy="1503658"/>
            </a:xfrm>
            <a:custGeom>
              <a:avLst/>
              <a:gdLst/>
              <a:ahLst/>
              <a:cxnLst/>
              <a:rect r="r" b="b" t="t" l="l"/>
              <a:pathLst>
                <a:path h="1503658" w="1017745">
                  <a:moveTo>
                    <a:pt x="0" y="0"/>
                  </a:moveTo>
                  <a:lnTo>
                    <a:pt x="1017745" y="0"/>
                  </a:lnTo>
                  <a:lnTo>
                    <a:pt x="1017745" y="1503658"/>
                  </a:lnTo>
                  <a:lnTo>
                    <a:pt x="0" y="15036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123281" cy="1707678"/>
            </a:xfrm>
            <a:custGeom>
              <a:avLst/>
              <a:gdLst/>
              <a:ahLst/>
              <a:cxnLst/>
              <a:rect r="r" b="b" t="t" l="l"/>
              <a:pathLst>
                <a:path h="1707678" w="1123281">
                  <a:moveTo>
                    <a:pt x="0" y="0"/>
                  </a:moveTo>
                  <a:lnTo>
                    <a:pt x="1123281" y="0"/>
                  </a:lnTo>
                  <a:lnTo>
                    <a:pt x="1123281" y="1707678"/>
                  </a:lnTo>
                  <a:lnTo>
                    <a:pt x="0" y="17076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519188" y="151494"/>
              <a:ext cx="1417365" cy="1556185"/>
            </a:xfrm>
            <a:custGeom>
              <a:avLst/>
              <a:gdLst/>
              <a:ahLst/>
              <a:cxnLst/>
              <a:rect r="r" b="b" t="t" l="l"/>
              <a:pathLst>
                <a:path h="1556185" w="1417365">
                  <a:moveTo>
                    <a:pt x="0" y="0"/>
                  </a:moveTo>
                  <a:lnTo>
                    <a:pt x="1417365" y="0"/>
                  </a:lnTo>
                  <a:lnTo>
                    <a:pt x="1417365" y="1556184"/>
                  </a:lnTo>
                  <a:lnTo>
                    <a:pt x="0" y="15561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10777523" y="8957494"/>
            <a:ext cx="2587333" cy="1128318"/>
          </a:xfrm>
          <a:custGeom>
            <a:avLst/>
            <a:gdLst/>
            <a:ahLst/>
            <a:cxnLst/>
            <a:rect r="r" b="b" t="t" l="l"/>
            <a:pathLst>
              <a:path h="1128318" w="2587333">
                <a:moveTo>
                  <a:pt x="0" y="0"/>
                </a:moveTo>
                <a:lnTo>
                  <a:pt x="2587333" y="0"/>
                </a:lnTo>
                <a:lnTo>
                  <a:pt x="2587333" y="1128319"/>
                </a:lnTo>
                <a:lnTo>
                  <a:pt x="0" y="112831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70532" r="0" b="-58776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172746" y="247587"/>
            <a:ext cx="1600232" cy="1562227"/>
          </a:xfrm>
          <a:custGeom>
            <a:avLst/>
            <a:gdLst/>
            <a:ahLst/>
            <a:cxnLst/>
            <a:rect r="r" b="b" t="t" l="l"/>
            <a:pathLst>
              <a:path h="1562227" w="1600232">
                <a:moveTo>
                  <a:pt x="0" y="0"/>
                </a:moveTo>
                <a:lnTo>
                  <a:pt x="1600232" y="0"/>
                </a:lnTo>
                <a:lnTo>
                  <a:pt x="1600232" y="1562226"/>
                </a:lnTo>
                <a:lnTo>
                  <a:pt x="0" y="15622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7265486" y="789126"/>
            <a:ext cx="4177484" cy="6505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608"/>
              </a:lnSpc>
            </a:pPr>
            <a:r>
              <a:rPr lang="en-US" sz="5422" spc="5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II INOVARURAL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-101322" t="0" r="-89415" b="-916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2057400"/>
            <a:ext cx="8239900" cy="8229600"/>
          </a:xfrm>
          <a:custGeom>
            <a:avLst/>
            <a:gdLst/>
            <a:ahLst/>
            <a:cxnLst/>
            <a:rect r="r" b="b" t="t" l="l"/>
            <a:pathLst>
              <a:path h="8229600" w="8239900">
                <a:moveTo>
                  <a:pt x="0" y="0"/>
                </a:moveTo>
                <a:lnTo>
                  <a:pt x="8239900" y="0"/>
                </a:lnTo>
                <a:lnTo>
                  <a:pt x="82399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7265486" y="8805054"/>
            <a:ext cx="3262520" cy="1280759"/>
            <a:chOff x="0" y="0"/>
            <a:chExt cx="4350026" cy="170767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3332281" y="151494"/>
              <a:ext cx="1017745" cy="1503658"/>
            </a:xfrm>
            <a:custGeom>
              <a:avLst/>
              <a:gdLst/>
              <a:ahLst/>
              <a:cxnLst/>
              <a:rect r="r" b="b" t="t" l="l"/>
              <a:pathLst>
                <a:path h="1503658" w="1017745">
                  <a:moveTo>
                    <a:pt x="0" y="0"/>
                  </a:moveTo>
                  <a:lnTo>
                    <a:pt x="1017745" y="0"/>
                  </a:lnTo>
                  <a:lnTo>
                    <a:pt x="1017745" y="1503658"/>
                  </a:lnTo>
                  <a:lnTo>
                    <a:pt x="0" y="15036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123281" cy="1707678"/>
            </a:xfrm>
            <a:custGeom>
              <a:avLst/>
              <a:gdLst/>
              <a:ahLst/>
              <a:cxnLst/>
              <a:rect r="r" b="b" t="t" l="l"/>
              <a:pathLst>
                <a:path h="1707678" w="1123281">
                  <a:moveTo>
                    <a:pt x="0" y="0"/>
                  </a:moveTo>
                  <a:lnTo>
                    <a:pt x="1123281" y="0"/>
                  </a:lnTo>
                  <a:lnTo>
                    <a:pt x="1123281" y="1707678"/>
                  </a:lnTo>
                  <a:lnTo>
                    <a:pt x="0" y="17076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519188" y="151494"/>
              <a:ext cx="1417365" cy="1556185"/>
            </a:xfrm>
            <a:custGeom>
              <a:avLst/>
              <a:gdLst/>
              <a:ahLst/>
              <a:cxnLst/>
              <a:rect r="r" b="b" t="t" l="l"/>
              <a:pathLst>
                <a:path h="1556185" w="1417365">
                  <a:moveTo>
                    <a:pt x="0" y="0"/>
                  </a:moveTo>
                  <a:lnTo>
                    <a:pt x="1417365" y="0"/>
                  </a:lnTo>
                  <a:lnTo>
                    <a:pt x="1417365" y="1556184"/>
                  </a:lnTo>
                  <a:lnTo>
                    <a:pt x="0" y="15561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0640100" y="8957494"/>
            <a:ext cx="2587333" cy="1128318"/>
          </a:xfrm>
          <a:custGeom>
            <a:avLst/>
            <a:gdLst/>
            <a:ahLst/>
            <a:cxnLst/>
            <a:rect r="r" b="b" t="t" l="l"/>
            <a:pathLst>
              <a:path h="1128318" w="2587333">
                <a:moveTo>
                  <a:pt x="0" y="0"/>
                </a:moveTo>
                <a:lnTo>
                  <a:pt x="2587333" y="0"/>
                </a:lnTo>
                <a:lnTo>
                  <a:pt x="2587333" y="1128319"/>
                </a:lnTo>
                <a:lnTo>
                  <a:pt x="0" y="112831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70532" r="0" b="-58776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6172746" y="247587"/>
            <a:ext cx="1600232" cy="1562227"/>
          </a:xfrm>
          <a:custGeom>
            <a:avLst/>
            <a:gdLst/>
            <a:ahLst/>
            <a:cxnLst/>
            <a:rect r="r" b="b" t="t" l="l"/>
            <a:pathLst>
              <a:path h="1562227" w="1600232">
                <a:moveTo>
                  <a:pt x="0" y="0"/>
                </a:moveTo>
                <a:lnTo>
                  <a:pt x="1600232" y="0"/>
                </a:lnTo>
                <a:lnTo>
                  <a:pt x="1600232" y="1562226"/>
                </a:lnTo>
                <a:lnTo>
                  <a:pt x="0" y="15622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0800000">
            <a:off x="10048100" y="0"/>
            <a:ext cx="8239900" cy="8229600"/>
          </a:xfrm>
          <a:custGeom>
            <a:avLst/>
            <a:gdLst/>
            <a:ahLst/>
            <a:cxnLst/>
            <a:rect r="r" b="b" t="t" l="l"/>
            <a:pathLst>
              <a:path h="8229600" w="8239900">
                <a:moveTo>
                  <a:pt x="0" y="0"/>
                </a:moveTo>
                <a:lnTo>
                  <a:pt x="8239900" y="0"/>
                </a:lnTo>
                <a:lnTo>
                  <a:pt x="82399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7265486" y="789126"/>
            <a:ext cx="4177484" cy="6505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608"/>
              </a:lnSpc>
            </a:pPr>
            <a:r>
              <a:rPr lang="en-US" sz="5422" spc="5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II INOVARURAL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2373186"/>
            <a:ext cx="16230600" cy="40278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79484" indent="-539742" lvl="1">
              <a:lnSpc>
                <a:spcPts val="6999"/>
              </a:lnSpc>
              <a:buAutoNum type="arabicPeriod" startAt="1"/>
            </a:pPr>
            <a:r>
              <a:rPr lang="en-US" sz="4999">
                <a:solidFill>
                  <a:srgbClr val="FFFFFF"/>
                </a:solidFill>
                <a:latin typeface="Accordion Black"/>
                <a:ea typeface="Accordion Black"/>
                <a:cs typeface="Accordion Black"/>
                <a:sym typeface="Accordion Black"/>
              </a:rPr>
              <a:t>TÓPICO</a:t>
            </a:r>
          </a:p>
          <a:p>
            <a:pPr algn="l">
              <a:lnSpc>
                <a:spcPts val="5739"/>
              </a:lnSpc>
            </a:pPr>
          </a:p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FFFFFF"/>
                </a:solidFill>
                <a:latin typeface="Accordion Black"/>
                <a:ea typeface="Accordion Black"/>
                <a:cs typeface="Accordion Black"/>
                <a:sym typeface="Accordion Black"/>
              </a:rPr>
              <a:t>Texto </a:t>
            </a:r>
          </a:p>
          <a:p>
            <a:pPr algn="l">
              <a:lnSpc>
                <a:spcPts val="5739"/>
              </a:lnSpc>
            </a:pPr>
          </a:p>
          <a:p>
            <a:pPr algn="l">
              <a:lnSpc>
                <a:spcPts val="5739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DAG2Xjk89wU</dc:identifier>
  <dcterms:modified xsi:type="dcterms:W3CDTF">2011-08-01T06:04:30Z</dcterms:modified>
  <cp:revision>1</cp:revision>
  <dc:title>Apresentação Oral</dc:title>
</cp:coreProperties>
</file>