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7620000" cy="762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0" userDrawn="1">
          <p15:clr>
            <a:srgbClr val="A4A3A4"/>
          </p15:clr>
        </p15:guide>
        <p15:guide id="2" pos="24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2292" y="72"/>
      </p:cViewPr>
      <p:guideLst>
        <p:guide orient="horz" pos="2400"/>
        <p:guide pos="24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247070"/>
            <a:ext cx="6477000" cy="2652889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00" y="4002264"/>
            <a:ext cx="5715000" cy="1839736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30/06/2020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120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30/06/2020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409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53063" y="405694"/>
            <a:ext cx="1643063" cy="64575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875" y="405694"/>
            <a:ext cx="4833938" cy="645759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30/06/2020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911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30/06/2020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0225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907" y="1899710"/>
            <a:ext cx="6572250" cy="3169708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07" y="5099405"/>
            <a:ext cx="6572250" cy="166687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30/06/2020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2274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3875" y="2028472"/>
            <a:ext cx="3238500" cy="48348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7625" y="2028472"/>
            <a:ext cx="3238500" cy="48348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30/06/2020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3797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867" y="405696"/>
            <a:ext cx="6572250" cy="147284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868" y="1867959"/>
            <a:ext cx="3223617" cy="91545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868" y="2783417"/>
            <a:ext cx="3223617" cy="40939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57625" y="1867959"/>
            <a:ext cx="3239493" cy="91545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7625" y="2783417"/>
            <a:ext cx="3239493" cy="40939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30/06/2020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3328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30/06/2020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847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30/06/2020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598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868" y="508000"/>
            <a:ext cx="2457648" cy="17780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9493" y="1097141"/>
            <a:ext cx="3857625" cy="5415139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868" y="2286000"/>
            <a:ext cx="2457648" cy="4235098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30/06/2020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6109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868" y="508000"/>
            <a:ext cx="2457648" cy="17780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39493" y="1097141"/>
            <a:ext cx="3857625" cy="5415139"/>
          </a:xfrm>
        </p:spPr>
        <p:txBody>
          <a:bodyPr anchor="t"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868" y="2286000"/>
            <a:ext cx="2457648" cy="4235098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30/06/2020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913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3875" y="405696"/>
            <a:ext cx="6572250" cy="1472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875" y="2028472"/>
            <a:ext cx="6572250" cy="4834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3875" y="7062613"/>
            <a:ext cx="171450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FAEC6-E8A1-46AF-8221-17021A6C2207}" type="datetimeFigureOut">
              <a:rPr lang="pt-BR" smtClean="0"/>
              <a:t>30/06/2020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4125" y="7062613"/>
            <a:ext cx="257175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625" y="7062613"/>
            <a:ext cx="171450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615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ilho | Britannica Escola">
            <a:extLst>
              <a:ext uri="{FF2B5EF4-FFF2-40B4-BE49-F238E27FC236}">
                <a16:creationId xmlns:a16="http://schemas.microsoft.com/office/drawing/2014/main" id="{A2385CA9-1255-4906-BAFD-2FB798948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154450"/>
            <a:ext cx="5581938" cy="446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 descr="Uma imagem contendo gráfico, desenho, guarda-chuva&#10;&#10;Descrição gerada automaticamente">
            <a:extLst>
              <a:ext uri="{FF2B5EF4-FFF2-40B4-BE49-F238E27FC236}">
                <a16:creationId xmlns:a16="http://schemas.microsoft.com/office/drawing/2014/main" id="{5BF3E880-5E19-4096-872D-7641B45F9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620000" cy="7620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D94FB00-DCC8-4C6E-B6B5-DA48C893A7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6191" y="565146"/>
            <a:ext cx="5057774" cy="1330270"/>
          </a:xfrm>
        </p:spPr>
        <p:txBody>
          <a:bodyPr anchor="t" anchorCtr="0">
            <a:normAutofit/>
          </a:bodyPr>
          <a:lstStyle/>
          <a:p>
            <a:pPr algn="r"/>
            <a:r>
              <a:rPr lang="pt-BR" sz="3600" b="1" i="1" dirty="0">
                <a:solidFill>
                  <a:schemeClr val="bg1"/>
                </a:solidFill>
                <a:latin typeface="+mn-lt"/>
              </a:rPr>
              <a:t>Título do curso ou palestra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132F56-4DC2-4EA6-809A-64F5FC34A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3681" y="2479730"/>
            <a:ext cx="4460284" cy="674720"/>
          </a:xfrm>
        </p:spPr>
        <p:txBody>
          <a:bodyPr>
            <a:normAutofit/>
          </a:bodyPr>
          <a:lstStyle/>
          <a:p>
            <a:pPr algn="r"/>
            <a:r>
              <a:rPr lang="pt-BR" sz="2800" dirty="0">
                <a:solidFill>
                  <a:schemeClr val="accent4"/>
                </a:solidFill>
              </a:rPr>
              <a:t>Sexta - 08/05 - 19h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F4C91E3B-210C-4C53-81DD-A593A667EC4C}"/>
              </a:ext>
            </a:extLst>
          </p:cNvPr>
          <p:cNvSpPr txBox="1">
            <a:spLocks/>
          </p:cNvSpPr>
          <p:nvPr/>
        </p:nvSpPr>
        <p:spPr>
          <a:xfrm>
            <a:off x="2913681" y="3719593"/>
            <a:ext cx="4460284" cy="1330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4400" b="1" i="1" dirty="0">
                <a:solidFill>
                  <a:schemeClr val="bg1"/>
                </a:solidFill>
              </a:rPr>
              <a:t>Inscreva-se!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B77D0EF0-3CE6-46B9-8943-659CC5D044C0}"/>
              </a:ext>
            </a:extLst>
          </p:cNvPr>
          <p:cNvSpPr txBox="1">
            <a:spLocks/>
          </p:cNvSpPr>
          <p:nvPr/>
        </p:nvSpPr>
        <p:spPr>
          <a:xfrm>
            <a:off x="2913681" y="4375144"/>
            <a:ext cx="4460284" cy="6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2400" dirty="0">
                <a:solidFill>
                  <a:schemeClr val="accent4"/>
                </a:solidFill>
              </a:rPr>
              <a:t>ced.im.ufrrj.br</a:t>
            </a:r>
          </a:p>
        </p:txBody>
      </p:sp>
      <p:pic>
        <p:nvPicPr>
          <p:cNvPr id="8" name="Imagem 7" descr="Uma imagem contendo comida, camisa&#10;&#10;Descrição gerada automaticamente">
            <a:extLst>
              <a:ext uri="{FF2B5EF4-FFF2-40B4-BE49-F238E27FC236}">
                <a16:creationId xmlns:a16="http://schemas.microsoft.com/office/drawing/2014/main" id="{5AFF8305-9C21-46EB-A73B-7476EC90BA7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8" r="12849" b="13593"/>
          <a:stretch/>
        </p:blipFill>
        <p:spPr>
          <a:xfrm>
            <a:off x="-1" y="107945"/>
            <a:ext cx="1564072" cy="1701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627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ilho | Britannica Escola">
            <a:extLst>
              <a:ext uri="{FF2B5EF4-FFF2-40B4-BE49-F238E27FC236}">
                <a16:creationId xmlns:a16="http://schemas.microsoft.com/office/drawing/2014/main" id="{A2385CA9-1255-4906-BAFD-2FB798948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154450"/>
            <a:ext cx="5581938" cy="446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m 7" descr="Uma imagem contendo gráfico, texto, desenho&#10;&#10;Descrição gerada automaticamente">
            <a:extLst>
              <a:ext uri="{FF2B5EF4-FFF2-40B4-BE49-F238E27FC236}">
                <a16:creationId xmlns:a16="http://schemas.microsoft.com/office/drawing/2014/main" id="{06BE5658-463D-4313-AFDD-1BC37213F2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620000" cy="7620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D94FB00-DCC8-4C6E-B6B5-DA48C893A7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6191" y="565146"/>
            <a:ext cx="5057774" cy="1330270"/>
          </a:xfrm>
        </p:spPr>
        <p:txBody>
          <a:bodyPr anchor="t" anchorCtr="0">
            <a:normAutofit/>
          </a:bodyPr>
          <a:lstStyle/>
          <a:p>
            <a:pPr algn="r"/>
            <a:r>
              <a:rPr lang="pt-BR" sz="3600" b="1" i="1" dirty="0">
                <a:solidFill>
                  <a:schemeClr val="bg1"/>
                </a:solidFill>
                <a:latin typeface="+mn-lt"/>
              </a:rPr>
              <a:t>Título do curso ou palestra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132F56-4DC2-4EA6-809A-64F5FC34A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3681" y="2479730"/>
            <a:ext cx="4460284" cy="674720"/>
          </a:xfrm>
        </p:spPr>
        <p:txBody>
          <a:bodyPr>
            <a:normAutofit/>
          </a:bodyPr>
          <a:lstStyle/>
          <a:p>
            <a:pPr algn="r"/>
            <a:r>
              <a:rPr lang="pt-BR" sz="2800" dirty="0">
                <a:solidFill>
                  <a:schemeClr val="accent4"/>
                </a:solidFill>
              </a:rPr>
              <a:t>Sexta - 08/05 - 19h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F4C91E3B-210C-4C53-81DD-A593A667EC4C}"/>
              </a:ext>
            </a:extLst>
          </p:cNvPr>
          <p:cNvSpPr txBox="1">
            <a:spLocks/>
          </p:cNvSpPr>
          <p:nvPr/>
        </p:nvSpPr>
        <p:spPr>
          <a:xfrm>
            <a:off x="2913681" y="3719593"/>
            <a:ext cx="4460284" cy="1330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4400" b="1" i="1" dirty="0">
                <a:solidFill>
                  <a:schemeClr val="bg1"/>
                </a:solidFill>
              </a:rPr>
              <a:t>Inscreva-se!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B77D0EF0-3CE6-46B9-8943-659CC5D044C0}"/>
              </a:ext>
            </a:extLst>
          </p:cNvPr>
          <p:cNvSpPr txBox="1">
            <a:spLocks/>
          </p:cNvSpPr>
          <p:nvPr/>
        </p:nvSpPr>
        <p:spPr>
          <a:xfrm>
            <a:off x="2913681" y="4375144"/>
            <a:ext cx="4460284" cy="6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2400" dirty="0">
                <a:solidFill>
                  <a:schemeClr val="accent4"/>
                </a:solidFill>
              </a:rPr>
              <a:t>ced.im.ufrrj.br</a:t>
            </a:r>
          </a:p>
        </p:txBody>
      </p:sp>
      <p:pic>
        <p:nvPicPr>
          <p:cNvPr id="5" name="Imagem 4" descr="Uma imagem contendo comida, camisa&#10;&#10;Descrição gerada automaticamente">
            <a:extLst>
              <a:ext uri="{FF2B5EF4-FFF2-40B4-BE49-F238E27FC236}">
                <a16:creationId xmlns:a16="http://schemas.microsoft.com/office/drawing/2014/main" id="{9AE578A9-B36D-4E19-837F-C9D903EAC91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8" r="12849" b="13593"/>
          <a:stretch/>
        </p:blipFill>
        <p:spPr>
          <a:xfrm>
            <a:off x="-1" y="107945"/>
            <a:ext cx="1564072" cy="1701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957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ilho | Britannica Escola">
            <a:extLst>
              <a:ext uri="{FF2B5EF4-FFF2-40B4-BE49-F238E27FC236}">
                <a16:creationId xmlns:a16="http://schemas.microsoft.com/office/drawing/2014/main" id="{A2385CA9-1255-4906-BAFD-2FB798948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154450"/>
            <a:ext cx="5581938" cy="446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 descr="Uma imagem contendo texto, gráfico, desenho&#10;&#10;Descrição gerada automaticamente">
            <a:extLst>
              <a:ext uri="{FF2B5EF4-FFF2-40B4-BE49-F238E27FC236}">
                <a16:creationId xmlns:a16="http://schemas.microsoft.com/office/drawing/2014/main" id="{24620B5E-2980-413B-ABE0-634F909459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620000" cy="7620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D94FB00-DCC8-4C6E-B6B5-DA48C893A7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6191" y="565146"/>
            <a:ext cx="5057774" cy="1330270"/>
          </a:xfrm>
        </p:spPr>
        <p:txBody>
          <a:bodyPr anchor="t" anchorCtr="0">
            <a:normAutofit/>
          </a:bodyPr>
          <a:lstStyle/>
          <a:p>
            <a:pPr algn="r"/>
            <a:r>
              <a:rPr lang="pt-BR" sz="3600" b="1" i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Título do curso ou palestra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132F56-4DC2-4EA6-809A-64F5FC34A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3681" y="2479730"/>
            <a:ext cx="4460284" cy="674720"/>
          </a:xfrm>
        </p:spPr>
        <p:txBody>
          <a:bodyPr>
            <a:normAutofit/>
          </a:bodyPr>
          <a:lstStyle/>
          <a:p>
            <a:pPr algn="r"/>
            <a:r>
              <a:rPr lang="pt-BR" sz="2800" dirty="0">
                <a:solidFill>
                  <a:srgbClr val="0070C0"/>
                </a:solidFill>
              </a:rPr>
              <a:t>Sexta - 08/05 - 19h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F4C91E3B-210C-4C53-81DD-A593A667EC4C}"/>
              </a:ext>
            </a:extLst>
          </p:cNvPr>
          <p:cNvSpPr txBox="1">
            <a:spLocks/>
          </p:cNvSpPr>
          <p:nvPr/>
        </p:nvSpPr>
        <p:spPr>
          <a:xfrm>
            <a:off x="2913681" y="3719593"/>
            <a:ext cx="4460284" cy="1330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4400" b="1" i="1" dirty="0">
                <a:solidFill>
                  <a:schemeClr val="accent5">
                    <a:lumMod val="50000"/>
                  </a:schemeClr>
                </a:solidFill>
              </a:rPr>
              <a:t>Inscreva-se!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B77D0EF0-3CE6-46B9-8943-659CC5D044C0}"/>
              </a:ext>
            </a:extLst>
          </p:cNvPr>
          <p:cNvSpPr txBox="1">
            <a:spLocks/>
          </p:cNvSpPr>
          <p:nvPr/>
        </p:nvSpPr>
        <p:spPr>
          <a:xfrm>
            <a:off x="2913681" y="4375144"/>
            <a:ext cx="4460284" cy="6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2400" dirty="0">
                <a:solidFill>
                  <a:srgbClr val="0070C0"/>
                </a:solidFill>
              </a:rPr>
              <a:t>ced.im.ufrrj.br</a:t>
            </a:r>
          </a:p>
        </p:txBody>
      </p:sp>
      <p:pic>
        <p:nvPicPr>
          <p:cNvPr id="8" name="Imagem 7" descr="Uma imagem contendo comida, camisa&#10;&#10;Descrição gerada automaticamente">
            <a:extLst>
              <a:ext uri="{FF2B5EF4-FFF2-40B4-BE49-F238E27FC236}">
                <a16:creationId xmlns:a16="http://schemas.microsoft.com/office/drawing/2014/main" id="{69335EB2-88C2-4FC1-BB56-4DD1513363E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8" r="12849" b="13593"/>
          <a:stretch/>
        </p:blipFill>
        <p:spPr>
          <a:xfrm>
            <a:off x="-1" y="107945"/>
            <a:ext cx="1564072" cy="1701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992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ilho | Britannica Escola">
            <a:extLst>
              <a:ext uri="{FF2B5EF4-FFF2-40B4-BE49-F238E27FC236}">
                <a16:creationId xmlns:a16="http://schemas.microsoft.com/office/drawing/2014/main" id="{A2385CA9-1255-4906-BAFD-2FB798948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154450"/>
            <a:ext cx="5581938" cy="446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m 7" descr="Uma imagem contendo gráfico, texto, desenho&#10;&#10;Descrição gerada automaticamente">
            <a:extLst>
              <a:ext uri="{FF2B5EF4-FFF2-40B4-BE49-F238E27FC236}">
                <a16:creationId xmlns:a16="http://schemas.microsoft.com/office/drawing/2014/main" id="{BC8D2DFD-E3BF-4C6B-83DF-59F70EF98D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620000" cy="7620000"/>
          </a:xfrm>
          <a:prstGeom prst="rect">
            <a:avLst/>
          </a:prstGeom>
        </p:spPr>
      </p:pic>
      <p:sp>
        <p:nvSpPr>
          <p:cNvPr id="14" name="Título 1">
            <a:extLst>
              <a:ext uri="{FF2B5EF4-FFF2-40B4-BE49-F238E27FC236}">
                <a16:creationId xmlns:a16="http://schemas.microsoft.com/office/drawing/2014/main" id="{B9891C48-2A86-477C-871E-168FB951A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6191" y="565146"/>
            <a:ext cx="5057774" cy="1330270"/>
          </a:xfrm>
        </p:spPr>
        <p:txBody>
          <a:bodyPr anchor="t" anchorCtr="0">
            <a:normAutofit/>
          </a:bodyPr>
          <a:lstStyle/>
          <a:p>
            <a:pPr algn="r"/>
            <a:r>
              <a:rPr lang="pt-BR" sz="3600" b="1" i="1" dirty="0">
                <a:solidFill>
                  <a:schemeClr val="bg1"/>
                </a:solidFill>
                <a:latin typeface="+mn-lt"/>
              </a:rPr>
              <a:t>Título do curso ou palestra</a:t>
            </a:r>
          </a:p>
        </p:txBody>
      </p:sp>
      <p:sp>
        <p:nvSpPr>
          <p:cNvPr id="15" name="Subtítulo 2">
            <a:extLst>
              <a:ext uri="{FF2B5EF4-FFF2-40B4-BE49-F238E27FC236}">
                <a16:creationId xmlns:a16="http://schemas.microsoft.com/office/drawing/2014/main" id="{748E5E06-D955-49F8-9ABA-177FCF0FEA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3681" y="2479730"/>
            <a:ext cx="4460284" cy="674720"/>
          </a:xfrm>
        </p:spPr>
        <p:txBody>
          <a:bodyPr>
            <a:normAutofit/>
          </a:bodyPr>
          <a:lstStyle/>
          <a:p>
            <a:pPr algn="r"/>
            <a:r>
              <a:rPr lang="pt-BR" sz="2800" dirty="0">
                <a:solidFill>
                  <a:schemeClr val="accent4"/>
                </a:solidFill>
              </a:rPr>
              <a:t>Sexta - 08/05 - 19h</a:t>
            </a:r>
          </a:p>
        </p:txBody>
      </p:sp>
      <p:sp>
        <p:nvSpPr>
          <p:cNvPr id="16" name="Subtítulo 2">
            <a:extLst>
              <a:ext uri="{FF2B5EF4-FFF2-40B4-BE49-F238E27FC236}">
                <a16:creationId xmlns:a16="http://schemas.microsoft.com/office/drawing/2014/main" id="{3CC0A368-28DD-40A3-A072-3172A0ADCE34}"/>
              </a:ext>
            </a:extLst>
          </p:cNvPr>
          <p:cNvSpPr txBox="1">
            <a:spLocks/>
          </p:cNvSpPr>
          <p:nvPr/>
        </p:nvSpPr>
        <p:spPr>
          <a:xfrm>
            <a:off x="2913681" y="3719593"/>
            <a:ext cx="4460284" cy="1330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4400" b="1" i="1" dirty="0">
                <a:solidFill>
                  <a:schemeClr val="bg1"/>
                </a:solidFill>
              </a:rPr>
              <a:t>Inscreva-se!</a:t>
            </a:r>
          </a:p>
        </p:txBody>
      </p:sp>
      <p:sp>
        <p:nvSpPr>
          <p:cNvPr id="17" name="Subtítulo 2">
            <a:extLst>
              <a:ext uri="{FF2B5EF4-FFF2-40B4-BE49-F238E27FC236}">
                <a16:creationId xmlns:a16="http://schemas.microsoft.com/office/drawing/2014/main" id="{CADA5CD0-6E1A-4CC4-B1E3-B879C70F7F74}"/>
              </a:ext>
            </a:extLst>
          </p:cNvPr>
          <p:cNvSpPr txBox="1">
            <a:spLocks/>
          </p:cNvSpPr>
          <p:nvPr/>
        </p:nvSpPr>
        <p:spPr>
          <a:xfrm>
            <a:off x="2913681" y="4375144"/>
            <a:ext cx="4460284" cy="6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2400" dirty="0">
                <a:solidFill>
                  <a:schemeClr val="accent4"/>
                </a:solidFill>
              </a:rPr>
              <a:t>ced.im.ufrrj.br</a:t>
            </a:r>
          </a:p>
        </p:txBody>
      </p:sp>
      <p:pic>
        <p:nvPicPr>
          <p:cNvPr id="9" name="Imagem 8" descr="Uma imagem contendo comida, camisa&#10;&#10;Descrição gerada automaticamente">
            <a:extLst>
              <a:ext uri="{FF2B5EF4-FFF2-40B4-BE49-F238E27FC236}">
                <a16:creationId xmlns:a16="http://schemas.microsoft.com/office/drawing/2014/main" id="{E4E1D4F5-D825-4C7B-B5CC-0D9A26099A1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8" r="12849" b="13593"/>
          <a:stretch/>
        </p:blipFill>
        <p:spPr>
          <a:xfrm>
            <a:off x="-1" y="107945"/>
            <a:ext cx="1564072" cy="1701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074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ilho | Britannica Escola">
            <a:extLst>
              <a:ext uri="{FF2B5EF4-FFF2-40B4-BE49-F238E27FC236}">
                <a16:creationId xmlns:a16="http://schemas.microsoft.com/office/drawing/2014/main" id="{A2385CA9-1255-4906-BAFD-2FB798948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154450"/>
            <a:ext cx="5581938" cy="446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 descr="Uma imagem contendo texto, desenho, guarda-chuva&#10;&#10;Descrição gerada automaticamente">
            <a:extLst>
              <a:ext uri="{FF2B5EF4-FFF2-40B4-BE49-F238E27FC236}">
                <a16:creationId xmlns:a16="http://schemas.microsoft.com/office/drawing/2014/main" id="{D7C73831-FFDE-47D7-8298-B0A412B88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620000" cy="7620000"/>
          </a:xfrm>
          <a:prstGeom prst="rect">
            <a:avLst/>
          </a:prstGeom>
        </p:spPr>
      </p:pic>
      <p:sp>
        <p:nvSpPr>
          <p:cNvPr id="14" name="Título 1">
            <a:extLst>
              <a:ext uri="{FF2B5EF4-FFF2-40B4-BE49-F238E27FC236}">
                <a16:creationId xmlns:a16="http://schemas.microsoft.com/office/drawing/2014/main" id="{B9891C48-2A86-477C-871E-168FB951A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6191" y="565146"/>
            <a:ext cx="5057774" cy="1330270"/>
          </a:xfrm>
        </p:spPr>
        <p:txBody>
          <a:bodyPr anchor="t" anchorCtr="0">
            <a:normAutofit/>
          </a:bodyPr>
          <a:lstStyle/>
          <a:p>
            <a:pPr algn="r"/>
            <a:r>
              <a:rPr lang="pt-BR" sz="3600" b="1" i="1" dirty="0">
                <a:solidFill>
                  <a:schemeClr val="bg1"/>
                </a:solidFill>
                <a:latin typeface="+mn-lt"/>
              </a:rPr>
              <a:t>Título do curso ou palestra</a:t>
            </a:r>
          </a:p>
        </p:txBody>
      </p:sp>
      <p:sp>
        <p:nvSpPr>
          <p:cNvPr id="15" name="Subtítulo 2">
            <a:extLst>
              <a:ext uri="{FF2B5EF4-FFF2-40B4-BE49-F238E27FC236}">
                <a16:creationId xmlns:a16="http://schemas.microsoft.com/office/drawing/2014/main" id="{748E5E06-D955-49F8-9ABA-177FCF0FEA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3681" y="2479730"/>
            <a:ext cx="4460284" cy="674720"/>
          </a:xfrm>
        </p:spPr>
        <p:txBody>
          <a:bodyPr>
            <a:normAutofit/>
          </a:bodyPr>
          <a:lstStyle/>
          <a:p>
            <a:pPr algn="r"/>
            <a:r>
              <a:rPr lang="pt-BR" sz="2800" dirty="0">
                <a:solidFill>
                  <a:schemeClr val="accent4"/>
                </a:solidFill>
              </a:rPr>
              <a:t>Sexta - 08/05 - 19h</a:t>
            </a:r>
          </a:p>
        </p:txBody>
      </p:sp>
      <p:sp>
        <p:nvSpPr>
          <p:cNvPr id="16" name="Subtítulo 2">
            <a:extLst>
              <a:ext uri="{FF2B5EF4-FFF2-40B4-BE49-F238E27FC236}">
                <a16:creationId xmlns:a16="http://schemas.microsoft.com/office/drawing/2014/main" id="{3CC0A368-28DD-40A3-A072-3172A0ADCE34}"/>
              </a:ext>
            </a:extLst>
          </p:cNvPr>
          <p:cNvSpPr txBox="1">
            <a:spLocks/>
          </p:cNvSpPr>
          <p:nvPr/>
        </p:nvSpPr>
        <p:spPr>
          <a:xfrm>
            <a:off x="2913681" y="3719593"/>
            <a:ext cx="4460284" cy="1330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4400" b="1" i="1" dirty="0">
                <a:solidFill>
                  <a:schemeClr val="bg1"/>
                </a:solidFill>
              </a:rPr>
              <a:t>Inscreva-se!</a:t>
            </a:r>
          </a:p>
        </p:txBody>
      </p:sp>
      <p:sp>
        <p:nvSpPr>
          <p:cNvPr id="17" name="Subtítulo 2">
            <a:extLst>
              <a:ext uri="{FF2B5EF4-FFF2-40B4-BE49-F238E27FC236}">
                <a16:creationId xmlns:a16="http://schemas.microsoft.com/office/drawing/2014/main" id="{CADA5CD0-6E1A-4CC4-B1E3-B879C70F7F74}"/>
              </a:ext>
            </a:extLst>
          </p:cNvPr>
          <p:cNvSpPr txBox="1">
            <a:spLocks/>
          </p:cNvSpPr>
          <p:nvPr/>
        </p:nvSpPr>
        <p:spPr>
          <a:xfrm>
            <a:off x="2913681" y="4375144"/>
            <a:ext cx="4460284" cy="6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2400" dirty="0">
                <a:solidFill>
                  <a:schemeClr val="accent4"/>
                </a:solidFill>
              </a:rPr>
              <a:t>ced.im.ufrrj.br</a:t>
            </a:r>
          </a:p>
        </p:txBody>
      </p:sp>
      <p:pic>
        <p:nvPicPr>
          <p:cNvPr id="8" name="Imagem 7" descr="Uma imagem contendo comida, camisa&#10;&#10;Descrição gerada automaticamente">
            <a:extLst>
              <a:ext uri="{FF2B5EF4-FFF2-40B4-BE49-F238E27FC236}">
                <a16:creationId xmlns:a16="http://schemas.microsoft.com/office/drawing/2014/main" id="{2C8CAAAA-EB70-4665-945D-23D38BD8EC7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8" r="12849" b="13593"/>
          <a:stretch/>
        </p:blipFill>
        <p:spPr>
          <a:xfrm>
            <a:off x="-1" y="107945"/>
            <a:ext cx="1564072" cy="1701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1850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95</Words>
  <Application>Microsoft Office PowerPoint</Application>
  <PresentationFormat>Personalizar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Título do curso ou palestra</vt:lpstr>
      <vt:lpstr>Título do curso ou palestra</vt:lpstr>
      <vt:lpstr>Título do curso ou palestra</vt:lpstr>
      <vt:lpstr>Título do curso ou palestra</vt:lpstr>
      <vt:lpstr>Título do curso ou palestra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Luciano Skorianez</dc:creator>
  <cp:lastModifiedBy>Luciano Skorianez</cp:lastModifiedBy>
  <cp:revision>8</cp:revision>
  <dcterms:created xsi:type="dcterms:W3CDTF">2020-05-15T18:27:45Z</dcterms:created>
  <dcterms:modified xsi:type="dcterms:W3CDTF">2020-06-30T20:04:06Z</dcterms:modified>
</cp:coreProperties>
</file>