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620000" cy="76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554" y="48"/>
      </p:cViewPr>
      <p:guideLst>
        <p:guide orient="horz" pos="24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47070"/>
            <a:ext cx="6477000" cy="265288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4002264"/>
            <a:ext cx="5715000" cy="183973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2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09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405694"/>
            <a:ext cx="1643063" cy="64575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405694"/>
            <a:ext cx="4833938" cy="645759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1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22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1899710"/>
            <a:ext cx="6572250" cy="3169708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5099405"/>
            <a:ext cx="6572250" cy="16668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27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2028472"/>
            <a:ext cx="3238500" cy="48348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2028472"/>
            <a:ext cx="3238500" cy="48348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79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405696"/>
            <a:ext cx="6572250" cy="14728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1867959"/>
            <a:ext cx="3223617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2783417"/>
            <a:ext cx="3223617" cy="40939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867959"/>
            <a:ext cx="3239493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783417"/>
            <a:ext cx="3239493" cy="40939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332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47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9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508000"/>
            <a:ext cx="2457648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1097141"/>
            <a:ext cx="3857625" cy="5415139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2286000"/>
            <a:ext cx="2457648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10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508000"/>
            <a:ext cx="2457648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1097141"/>
            <a:ext cx="3857625" cy="5415139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2286000"/>
            <a:ext cx="2457648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130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405696"/>
            <a:ext cx="657225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2028472"/>
            <a:ext cx="657225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7062613"/>
            <a:ext cx="17145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FAEC6-E8A1-46AF-8221-17021A6C2207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7062613"/>
            <a:ext cx="257175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7062613"/>
            <a:ext cx="17145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8A49-D438-4B42-A924-D711B136A5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15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85C79C5B-797B-4B46-9E9E-A6B26E662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32F56-4DC2-4EA6-809A-64F5FC34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30"/>
            <a:ext cx="4460284" cy="674720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chemeClr val="accent4"/>
                </a:solidFill>
              </a:rPr>
              <a:t>Sexta - 08/05 - 19h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chemeClr val="accent4"/>
                </a:solidFill>
              </a:rPr>
              <a:t>ced.im.ufrrj.br</a:t>
            </a:r>
          </a:p>
        </p:txBody>
      </p:sp>
    </p:spTree>
    <p:extLst>
      <p:ext uri="{BB962C8B-B14F-4D97-AF65-F5344CB8AC3E}">
        <p14:creationId xmlns:p14="http://schemas.microsoft.com/office/powerpoint/2010/main" val="373462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lho | Britannica Escola">
            <a:extLst>
              <a:ext uri="{FF2B5EF4-FFF2-40B4-BE49-F238E27FC236}">
                <a16:creationId xmlns:a16="http://schemas.microsoft.com/office/drawing/2014/main" id="{A2385CA9-1255-4906-BAFD-2FB798948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4450"/>
            <a:ext cx="5581938" cy="446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CCE4F087-F676-4204-976F-931C3655E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0" cy="7620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D94FB00-DCC8-4C6E-B6B5-DA48C893A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6191" y="565146"/>
            <a:ext cx="5057774" cy="1330270"/>
          </a:xfrm>
        </p:spPr>
        <p:txBody>
          <a:bodyPr anchor="t" anchorCtr="0">
            <a:normAutofit/>
          </a:bodyPr>
          <a:lstStyle/>
          <a:p>
            <a:pPr algn="r"/>
            <a:r>
              <a:rPr lang="pt-BR" sz="3600" b="1" i="1" dirty="0">
                <a:solidFill>
                  <a:schemeClr val="bg1"/>
                </a:solidFill>
                <a:latin typeface="+mn-lt"/>
              </a:rPr>
              <a:t>Título do curso ou palestra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32F56-4DC2-4EA6-809A-64F5FC34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3681" y="2479730"/>
            <a:ext cx="4460284" cy="674720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chemeClr val="accent4"/>
                </a:solidFill>
              </a:rPr>
              <a:t>Sexta - 08/05 - 19h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4C91E3B-210C-4C53-81DD-A593A667EC4C}"/>
              </a:ext>
            </a:extLst>
          </p:cNvPr>
          <p:cNvSpPr txBox="1">
            <a:spLocks/>
          </p:cNvSpPr>
          <p:nvPr/>
        </p:nvSpPr>
        <p:spPr>
          <a:xfrm>
            <a:off x="2913681" y="3719593"/>
            <a:ext cx="4460284" cy="1330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4400" b="1" i="1" dirty="0">
                <a:solidFill>
                  <a:schemeClr val="bg1"/>
                </a:solidFill>
              </a:rPr>
              <a:t>Inscreva-se!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B77D0EF0-3CE6-46B9-8943-659CC5D044C0}"/>
              </a:ext>
            </a:extLst>
          </p:cNvPr>
          <p:cNvSpPr txBox="1">
            <a:spLocks/>
          </p:cNvSpPr>
          <p:nvPr/>
        </p:nvSpPr>
        <p:spPr>
          <a:xfrm>
            <a:off x="2913681" y="4375144"/>
            <a:ext cx="4460284" cy="6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2400" dirty="0">
                <a:solidFill>
                  <a:schemeClr val="accent4"/>
                </a:solidFill>
              </a:rPr>
              <a:t>ced.im.ufrrj.br</a:t>
            </a:r>
          </a:p>
        </p:txBody>
      </p:sp>
    </p:spTree>
    <p:extLst>
      <p:ext uri="{BB962C8B-B14F-4D97-AF65-F5344CB8AC3E}">
        <p14:creationId xmlns:p14="http://schemas.microsoft.com/office/powerpoint/2010/main" val="1047957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38</Words>
  <Application>Microsoft Office PowerPoint</Application>
  <PresentationFormat>Personalizar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Título do curso ou palestra</vt:lpstr>
      <vt:lpstr>Título do curso ou palestra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Luciano Skorianez</dc:creator>
  <cp:lastModifiedBy>Luciano Skorianez</cp:lastModifiedBy>
  <cp:revision>7</cp:revision>
  <dcterms:created xsi:type="dcterms:W3CDTF">2020-05-15T18:27:45Z</dcterms:created>
  <dcterms:modified xsi:type="dcterms:W3CDTF">2020-05-18T14:07:07Z</dcterms:modified>
</cp:coreProperties>
</file>