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7620000" cy="762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0" userDrawn="1">
          <p15:clr>
            <a:srgbClr val="A4A3A4"/>
          </p15:clr>
        </p15:guide>
        <p15:guide id="2" pos="24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1824" y="60"/>
      </p:cViewPr>
      <p:guideLst>
        <p:guide orient="horz" pos="2400"/>
        <p:guide pos="2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247070"/>
            <a:ext cx="6477000" cy="2652889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4002264"/>
            <a:ext cx="5715000" cy="1839736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2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09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3063" y="405694"/>
            <a:ext cx="1643063" cy="64575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75" y="405694"/>
            <a:ext cx="4833938" cy="645759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1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22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907" y="1899710"/>
            <a:ext cx="6572250" cy="3169708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07" y="5099405"/>
            <a:ext cx="6572250" cy="166687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227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875" y="2028472"/>
            <a:ext cx="3238500" cy="48348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7625" y="2028472"/>
            <a:ext cx="3238500" cy="48348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797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7" y="405696"/>
            <a:ext cx="6572250" cy="147284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868" y="1867959"/>
            <a:ext cx="3223617" cy="91545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868" y="2783417"/>
            <a:ext cx="3223617" cy="40939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7625" y="1867959"/>
            <a:ext cx="3239493" cy="91545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7625" y="2783417"/>
            <a:ext cx="3239493" cy="40939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328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847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598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8" y="508000"/>
            <a:ext cx="2457648" cy="17780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9493" y="1097141"/>
            <a:ext cx="3857625" cy="5415139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868" y="2286000"/>
            <a:ext cx="2457648" cy="423509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610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8" y="508000"/>
            <a:ext cx="2457648" cy="17780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39493" y="1097141"/>
            <a:ext cx="3857625" cy="5415139"/>
          </a:xfrm>
        </p:spPr>
        <p:txBody>
          <a:bodyPr anchor="t"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868" y="2286000"/>
            <a:ext cx="2457648" cy="423509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913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875" y="405696"/>
            <a:ext cx="6572250" cy="1472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875" y="2028472"/>
            <a:ext cx="6572250" cy="4834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3875" y="7062613"/>
            <a:ext cx="17145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4125" y="7062613"/>
            <a:ext cx="257175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625" y="7062613"/>
            <a:ext cx="17145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615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6.sv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6.sv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6.sv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6.sv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lho | Britannica Escola">
            <a:extLst>
              <a:ext uri="{FF2B5EF4-FFF2-40B4-BE49-F238E27FC236}">
                <a16:creationId xmlns:a16="http://schemas.microsoft.com/office/drawing/2014/main" id="{A2385CA9-1255-4906-BAFD-2FB798948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154450"/>
            <a:ext cx="5581938" cy="446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m 10" descr="Uma imagem contendo texto, gráfico, desenho&#10;&#10;Descrição gerada automaticamente">
            <a:extLst>
              <a:ext uri="{FF2B5EF4-FFF2-40B4-BE49-F238E27FC236}">
                <a16:creationId xmlns:a16="http://schemas.microsoft.com/office/drawing/2014/main" id="{148C8A03-7E12-44C0-85DA-4446ABFA52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0" cy="7620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D94FB00-DCC8-4C6E-B6B5-DA48C893A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6191" y="565146"/>
            <a:ext cx="5057774" cy="1330270"/>
          </a:xfrm>
        </p:spPr>
        <p:txBody>
          <a:bodyPr anchor="t" anchorCtr="0">
            <a:normAutofit/>
          </a:bodyPr>
          <a:lstStyle/>
          <a:p>
            <a:pPr algn="r"/>
            <a:r>
              <a:rPr lang="pt-BR" sz="3600" b="1" i="1" dirty="0">
                <a:solidFill>
                  <a:schemeClr val="bg1"/>
                </a:solidFill>
                <a:latin typeface="+mn-lt"/>
              </a:rPr>
              <a:t>Título do curso ou palestra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32F56-4DC2-4EA6-809A-64F5FC34A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3681" y="2479729"/>
            <a:ext cx="4460284" cy="1239864"/>
          </a:xfrm>
        </p:spPr>
        <p:txBody>
          <a:bodyPr>
            <a:normAutofit/>
          </a:bodyPr>
          <a:lstStyle/>
          <a:p>
            <a:pPr algn="r"/>
            <a:r>
              <a:rPr lang="pt-BR" sz="2800" dirty="0">
                <a:solidFill>
                  <a:srgbClr val="FFFF00"/>
                </a:solidFill>
              </a:rPr>
              <a:t>Sexta - 08/05 - 19h</a:t>
            </a:r>
          </a:p>
          <a:p>
            <a:pPr algn="r"/>
            <a:r>
              <a:rPr lang="pt-BR" dirty="0">
                <a:solidFill>
                  <a:srgbClr val="FFFF00"/>
                </a:solidFill>
              </a:rPr>
              <a:t>@ESPORTES.UFRRJ</a:t>
            </a:r>
            <a:endParaRPr lang="pt-BR" sz="2800" dirty="0">
              <a:solidFill>
                <a:srgbClr val="FFFF00"/>
              </a:solidFill>
            </a:endParaRP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F4C91E3B-210C-4C53-81DD-A593A667EC4C}"/>
              </a:ext>
            </a:extLst>
          </p:cNvPr>
          <p:cNvSpPr txBox="1">
            <a:spLocks/>
          </p:cNvSpPr>
          <p:nvPr/>
        </p:nvSpPr>
        <p:spPr>
          <a:xfrm>
            <a:off x="2913681" y="3719593"/>
            <a:ext cx="4460284" cy="1330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4400" b="1" i="1" dirty="0">
                <a:solidFill>
                  <a:schemeClr val="bg1"/>
                </a:solidFill>
              </a:rPr>
              <a:t>Inscreva-se!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B77D0EF0-3CE6-46B9-8943-659CC5D044C0}"/>
              </a:ext>
            </a:extLst>
          </p:cNvPr>
          <p:cNvSpPr txBox="1">
            <a:spLocks/>
          </p:cNvSpPr>
          <p:nvPr/>
        </p:nvSpPr>
        <p:spPr>
          <a:xfrm>
            <a:off x="2913681" y="4375144"/>
            <a:ext cx="4460284" cy="6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400" dirty="0">
                <a:solidFill>
                  <a:srgbClr val="FFFF00"/>
                </a:solidFill>
              </a:rPr>
              <a:t>ced.im.ufrrj.br</a:t>
            </a:r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id="{11E3FE6C-8BD5-412D-9CA2-C56EE1EC04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6035" y="510396"/>
            <a:ext cx="1400175" cy="1343025"/>
          </a:xfrm>
          <a:prstGeom prst="rect">
            <a:avLst/>
          </a:prstGeom>
        </p:spPr>
      </p:pic>
      <p:pic>
        <p:nvPicPr>
          <p:cNvPr id="12" name="Gráfico 11">
            <a:extLst>
              <a:ext uri="{FF2B5EF4-FFF2-40B4-BE49-F238E27FC236}">
                <a16:creationId xmlns:a16="http://schemas.microsoft.com/office/drawing/2014/main" id="{973ADFF5-AF6E-4A8A-BBA1-88E1F46F92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67690" y="3035387"/>
            <a:ext cx="238125" cy="23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957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lho | Britannica Escola">
            <a:extLst>
              <a:ext uri="{FF2B5EF4-FFF2-40B4-BE49-F238E27FC236}">
                <a16:creationId xmlns:a16="http://schemas.microsoft.com/office/drawing/2014/main" id="{A2385CA9-1255-4906-BAFD-2FB798948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154450"/>
            <a:ext cx="5581938" cy="446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m 10" descr="Uma imagem contendo texto, gráfico, desenho&#10;&#10;Descrição gerada automaticamente">
            <a:extLst>
              <a:ext uri="{FF2B5EF4-FFF2-40B4-BE49-F238E27FC236}">
                <a16:creationId xmlns:a16="http://schemas.microsoft.com/office/drawing/2014/main" id="{148C8A03-7E12-44C0-85DA-4446ABFA52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0" cy="7620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D94FB00-DCC8-4C6E-B6B5-DA48C893A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6191" y="565146"/>
            <a:ext cx="5057774" cy="1330270"/>
          </a:xfrm>
        </p:spPr>
        <p:txBody>
          <a:bodyPr anchor="t" anchorCtr="0">
            <a:normAutofit/>
          </a:bodyPr>
          <a:lstStyle/>
          <a:p>
            <a:pPr algn="r"/>
            <a:r>
              <a:rPr lang="pt-BR" sz="3600" b="1" i="1" dirty="0">
                <a:solidFill>
                  <a:schemeClr val="bg1"/>
                </a:solidFill>
                <a:latin typeface="+mn-lt"/>
              </a:rPr>
              <a:t>Título do curso ou palestra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F4C91E3B-210C-4C53-81DD-A593A667EC4C}"/>
              </a:ext>
            </a:extLst>
          </p:cNvPr>
          <p:cNvSpPr txBox="1">
            <a:spLocks/>
          </p:cNvSpPr>
          <p:nvPr/>
        </p:nvSpPr>
        <p:spPr>
          <a:xfrm>
            <a:off x="2913681" y="3719593"/>
            <a:ext cx="4460284" cy="1330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4400" b="1" i="1" dirty="0">
                <a:solidFill>
                  <a:schemeClr val="bg1"/>
                </a:solidFill>
              </a:rPr>
              <a:t>Inscreva-se!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B77D0EF0-3CE6-46B9-8943-659CC5D044C0}"/>
              </a:ext>
            </a:extLst>
          </p:cNvPr>
          <p:cNvSpPr txBox="1">
            <a:spLocks/>
          </p:cNvSpPr>
          <p:nvPr/>
        </p:nvSpPr>
        <p:spPr>
          <a:xfrm>
            <a:off x="2913681" y="4375144"/>
            <a:ext cx="4460284" cy="6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400" dirty="0">
                <a:solidFill>
                  <a:srgbClr val="FFFF00"/>
                </a:solidFill>
              </a:rPr>
              <a:t>ced.im.ufrrj.br</a:t>
            </a:r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3832CDA2-CD3F-402B-88AA-A09ADC9818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6035" y="250988"/>
            <a:ext cx="1485900" cy="1419225"/>
          </a:xfrm>
          <a:prstGeom prst="rect">
            <a:avLst/>
          </a:prstGeom>
        </p:spPr>
      </p:pic>
      <p:sp>
        <p:nvSpPr>
          <p:cNvPr id="12" name="Subtítulo 2">
            <a:extLst>
              <a:ext uri="{FF2B5EF4-FFF2-40B4-BE49-F238E27FC236}">
                <a16:creationId xmlns:a16="http://schemas.microsoft.com/office/drawing/2014/main" id="{6300869C-1D8D-4219-B7BB-76277A6C60B3}"/>
              </a:ext>
            </a:extLst>
          </p:cNvPr>
          <p:cNvSpPr txBox="1">
            <a:spLocks/>
          </p:cNvSpPr>
          <p:nvPr/>
        </p:nvSpPr>
        <p:spPr>
          <a:xfrm>
            <a:off x="2913681" y="2479729"/>
            <a:ext cx="4460284" cy="1239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800" dirty="0">
                <a:solidFill>
                  <a:srgbClr val="FFFF00"/>
                </a:solidFill>
              </a:rPr>
              <a:t>Sexta - 08/05 - 19h</a:t>
            </a:r>
          </a:p>
          <a:p>
            <a:pPr algn="r"/>
            <a:r>
              <a:rPr lang="pt-BR" dirty="0">
                <a:solidFill>
                  <a:srgbClr val="FFFF00"/>
                </a:solidFill>
              </a:rPr>
              <a:t>@CIADEDANCAUFRRJ</a:t>
            </a:r>
            <a:endParaRPr lang="pt-BR" sz="2800" dirty="0">
              <a:solidFill>
                <a:srgbClr val="FFFF00"/>
              </a:solidFill>
            </a:endParaRPr>
          </a:p>
        </p:txBody>
      </p:sp>
      <p:pic>
        <p:nvPicPr>
          <p:cNvPr id="13" name="Gráfico 12">
            <a:extLst>
              <a:ext uri="{FF2B5EF4-FFF2-40B4-BE49-F238E27FC236}">
                <a16:creationId xmlns:a16="http://schemas.microsoft.com/office/drawing/2014/main" id="{A0C55297-FCAC-43AE-9FE5-2357651EBF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35220" y="3035387"/>
            <a:ext cx="238125" cy="23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749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lho | Britannica Escola">
            <a:extLst>
              <a:ext uri="{FF2B5EF4-FFF2-40B4-BE49-F238E27FC236}">
                <a16:creationId xmlns:a16="http://schemas.microsoft.com/office/drawing/2014/main" id="{A2385CA9-1255-4906-BAFD-2FB798948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154450"/>
            <a:ext cx="5581938" cy="446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 descr="Uma imagem contendo desenho, guarda-chuva&#10;&#10;Descrição gerada automaticamente">
            <a:extLst>
              <a:ext uri="{FF2B5EF4-FFF2-40B4-BE49-F238E27FC236}">
                <a16:creationId xmlns:a16="http://schemas.microsoft.com/office/drawing/2014/main" id="{0D85F325-F348-498B-83D8-129FEFD5C8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0" cy="7620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D94FB00-DCC8-4C6E-B6B5-DA48C893A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6191" y="565146"/>
            <a:ext cx="5057774" cy="1330270"/>
          </a:xfrm>
        </p:spPr>
        <p:txBody>
          <a:bodyPr anchor="t" anchorCtr="0">
            <a:normAutofit/>
          </a:bodyPr>
          <a:lstStyle/>
          <a:p>
            <a:pPr algn="r"/>
            <a:r>
              <a:rPr lang="pt-BR" sz="3600" b="1" i="1" dirty="0">
                <a:solidFill>
                  <a:schemeClr val="bg1"/>
                </a:solidFill>
                <a:latin typeface="+mn-lt"/>
              </a:rPr>
              <a:t>Título do curso ou palestra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F4C91E3B-210C-4C53-81DD-A593A667EC4C}"/>
              </a:ext>
            </a:extLst>
          </p:cNvPr>
          <p:cNvSpPr txBox="1">
            <a:spLocks/>
          </p:cNvSpPr>
          <p:nvPr/>
        </p:nvSpPr>
        <p:spPr>
          <a:xfrm>
            <a:off x="2913681" y="3719593"/>
            <a:ext cx="4460284" cy="1330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4400" b="1" i="1" dirty="0">
                <a:solidFill>
                  <a:schemeClr val="bg1"/>
                </a:solidFill>
              </a:rPr>
              <a:t>Inscreva-se!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B77D0EF0-3CE6-46B9-8943-659CC5D044C0}"/>
              </a:ext>
            </a:extLst>
          </p:cNvPr>
          <p:cNvSpPr txBox="1">
            <a:spLocks/>
          </p:cNvSpPr>
          <p:nvPr/>
        </p:nvSpPr>
        <p:spPr>
          <a:xfrm>
            <a:off x="2913681" y="4375144"/>
            <a:ext cx="4460284" cy="6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400" dirty="0">
                <a:solidFill>
                  <a:srgbClr val="FFFF00"/>
                </a:solidFill>
              </a:rPr>
              <a:t>ced.im.ufrrj.br</a:t>
            </a:r>
          </a:p>
        </p:txBody>
      </p:sp>
      <p:pic>
        <p:nvPicPr>
          <p:cNvPr id="12" name="Gráfico 11">
            <a:extLst>
              <a:ext uri="{FF2B5EF4-FFF2-40B4-BE49-F238E27FC236}">
                <a16:creationId xmlns:a16="http://schemas.microsoft.com/office/drawing/2014/main" id="{431F684C-2397-4168-AF84-BA017DE37B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6035" y="510396"/>
            <a:ext cx="1400175" cy="1343025"/>
          </a:xfrm>
          <a:prstGeom prst="rect">
            <a:avLst/>
          </a:prstGeom>
        </p:spPr>
      </p:pic>
      <p:sp>
        <p:nvSpPr>
          <p:cNvPr id="14" name="Subtítulo 2">
            <a:extLst>
              <a:ext uri="{FF2B5EF4-FFF2-40B4-BE49-F238E27FC236}">
                <a16:creationId xmlns:a16="http://schemas.microsoft.com/office/drawing/2014/main" id="{CB0074D0-6056-4D21-914D-F9E27FF3F777}"/>
              </a:ext>
            </a:extLst>
          </p:cNvPr>
          <p:cNvSpPr txBox="1">
            <a:spLocks/>
          </p:cNvSpPr>
          <p:nvPr/>
        </p:nvSpPr>
        <p:spPr>
          <a:xfrm>
            <a:off x="2913681" y="2479729"/>
            <a:ext cx="4460284" cy="1239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800">
                <a:solidFill>
                  <a:srgbClr val="FFFF00"/>
                </a:solidFill>
              </a:rPr>
              <a:t>Sexta - 08/05 - 19h</a:t>
            </a:r>
          </a:p>
          <a:p>
            <a:pPr algn="r"/>
            <a:r>
              <a:rPr lang="pt-BR">
                <a:solidFill>
                  <a:srgbClr val="FFFF00"/>
                </a:solidFill>
              </a:rPr>
              <a:t>@ESPORTES.UFRRJ</a:t>
            </a:r>
            <a:endParaRPr lang="pt-BR" sz="2800" dirty="0">
              <a:solidFill>
                <a:srgbClr val="FFFF00"/>
              </a:solidFill>
            </a:endParaRPr>
          </a:p>
        </p:txBody>
      </p:sp>
      <p:pic>
        <p:nvPicPr>
          <p:cNvPr id="15" name="Gráfico 14">
            <a:extLst>
              <a:ext uri="{FF2B5EF4-FFF2-40B4-BE49-F238E27FC236}">
                <a16:creationId xmlns:a16="http://schemas.microsoft.com/office/drawing/2014/main" id="{984A8D78-700D-41BA-82AD-C315715AB1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67690" y="3035387"/>
            <a:ext cx="238125" cy="23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513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lho | Britannica Escola">
            <a:extLst>
              <a:ext uri="{FF2B5EF4-FFF2-40B4-BE49-F238E27FC236}">
                <a16:creationId xmlns:a16="http://schemas.microsoft.com/office/drawing/2014/main" id="{A2385CA9-1255-4906-BAFD-2FB798948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154450"/>
            <a:ext cx="5581938" cy="446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 descr="Uma imagem contendo desenho, guarda-chuva&#10;&#10;Descrição gerada automaticamente">
            <a:extLst>
              <a:ext uri="{FF2B5EF4-FFF2-40B4-BE49-F238E27FC236}">
                <a16:creationId xmlns:a16="http://schemas.microsoft.com/office/drawing/2014/main" id="{0D85F325-F348-498B-83D8-129FEFD5C8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0" cy="7620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D94FB00-DCC8-4C6E-B6B5-DA48C893A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6191" y="565146"/>
            <a:ext cx="5057774" cy="1330270"/>
          </a:xfrm>
        </p:spPr>
        <p:txBody>
          <a:bodyPr anchor="t" anchorCtr="0">
            <a:normAutofit/>
          </a:bodyPr>
          <a:lstStyle/>
          <a:p>
            <a:pPr algn="r"/>
            <a:r>
              <a:rPr lang="pt-BR" sz="3600" b="1" i="1" dirty="0">
                <a:solidFill>
                  <a:schemeClr val="bg1"/>
                </a:solidFill>
                <a:latin typeface="+mn-lt"/>
              </a:rPr>
              <a:t>Título do curso ou palestra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F4C91E3B-210C-4C53-81DD-A593A667EC4C}"/>
              </a:ext>
            </a:extLst>
          </p:cNvPr>
          <p:cNvSpPr txBox="1">
            <a:spLocks/>
          </p:cNvSpPr>
          <p:nvPr/>
        </p:nvSpPr>
        <p:spPr>
          <a:xfrm>
            <a:off x="2913681" y="3719593"/>
            <a:ext cx="4460284" cy="1330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4400" b="1" i="1" dirty="0">
                <a:solidFill>
                  <a:schemeClr val="bg1"/>
                </a:solidFill>
              </a:rPr>
              <a:t>Inscreva-se!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B77D0EF0-3CE6-46B9-8943-659CC5D044C0}"/>
              </a:ext>
            </a:extLst>
          </p:cNvPr>
          <p:cNvSpPr txBox="1">
            <a:spLocks/>
          </p:cNvSpPr>
          <p:nvPr/>
        </p:nvSpPr>
        <p:spPr>
          <a:xfrm>
            <a:off x="2913681" y="4375144"/>
            <a:ext cx="4460284" cy="6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400" dirty="0">
                <a:solidFill>
                  <a:schemeClr val="accent4"/>
                </a:solidFill>
              </a:rPr>
              <a:t>ced.im.ufrrj.br</a:t>
            </a:r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3832CDA2-CD3F-402B-88AA-A09ADC9818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6035" y="250988"/>
            <a:ext cx="1485900" cy="1419225"/>
          </a:xfrm>
          <a:prstGeom prst="rect">
            <a:avLst/>
          </a:prstGeom>
        </p:spPr>
      </p:pic>
      <p:sp>
        <p:nvSpPr>
          <p:cNvPr id="13" name="Subtítulo 2">
            <a:extLst>
              <a:ext uri="{FF2B5EF4-FFF2-40B4-BE49-F238E27FC236}">
                <a16:creationId xmlns:a16="http://schemas.microsoft.com/office/drawing/2014/main" id="{D2E530C3-4E24-4C08-92D0-EE70FB6A84D6}"/>
              </a:ext>
            </a:extLst>
          </p:cNvPr>
          <p:cNvSpPr txBox="1">
            <a:spLocks/>
          </p:cNvSpPr>
          <p:nvPr/>
        </p:nvSpPr>
        <p:spPr>
          <a:xfrm>
            <a:off x="2913681" y="2479729"/>
            <a:ext cx="4460284" cy="1239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800" dirty="0">
                <a:solidFill>
                  <a:srgbClr val="FFFF00"/>
                </a:solidFill>
              </a:rPr>
              <a:t>Sexta - 08/05 - 19h</a:t>
            </a:r>
          </a:p>
          <a:p>
            <a:pPr algn="r"/>
            <a:r>
              <a:rPr lang="pt-BR" dirty="0">
                <a:solidFill>
                  <a:srgbClr val="FFFF00"/>
                </a:solidFill>
              </a:rPr>
              <a:t>@CIADEDANCAUFRRJ</a:t>
            </a:r>
            <a:endParaRPr lang="pt-BR" sz="2800" dirty="0">
              <a:solidFill>
                <a:srgbClr val="FFFF00"/>
              </a:solidFill>
            </a:endParaRPr>
          </a:p>
        </p:txBody>
      </p:sp>
      <p:pic>
        <p:nvPicPr>
          <p:cNvPr id="14" name="Gráfico 13">
            <a:extLst>
              <a:ext uri="{FF2B5EF4-FFF2-40B4-BE49-F238E27FC236}">
                <a16:creationId xmlns:a16="http://schemas.microsoft.com/office/drawing/2014/main" id="{54F981D1-A3FC-4A9B-8518-D2A51952F9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35220" y="3035387"/>
            <a:ext cx="238125" cy="23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125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lho | Britannica Escola">
            <a:extLst>
              <a:ext uri="{FF2B5EF4-FFF2-40B4-BE49-F238E27FC236}">
                <a16:creationId xmlns:a16="http://schemas.microsoft.com/office/drawing/2014/main" id="{A2385CA9-1255-4906-BAFD-2FB798948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154450"/>
            <a:ext cx="5581938" cy="446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 descr="Uma imagem contendo guarda-chuva, desenho&#10;&#10;Descrição gerada automaticamente">
            <a:extLst>
              <a:ext uri="{FF2B5EF4-FFF2-40B4-BE49-F238E27FC236}">
                <a16:creationId xmlns:a16="http://schemas.microsoft.com/office/drawing/2014/main" id="{B8789BB5-F16A-47EE-97F9-E1F7E6318E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0" cy="7620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D94FB00-DCC8-4C6E-B6B5-DA48C893A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6191" y="565146"/>
            <a:ext cx="5057774" cy="1330270"/>
          </a:xfrm>
        </p:spPr>
        <p:txBody>
          <a:bodyPr anchor="t" anchorCtr="0">
            <a:normAutofit/>
          </a:bodyPr>
          <a:lstStyle/>
          <a:p>
            <a:pPr algn="r"/>
            <a:r>
              <a:rPr lang="pt-BR" sz="3600" b="1" i="1" dirty="0">
                <a:solidFill>
                  <a:schemeClr val="bg1"/>
                </a:solidFill>
                <a:latin typeface="+mn-lt"/>
              </a:rPr>
              <a:t>Título do curso ou palestra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F4C91E3B-210C-4C53-81DD-A593A667EC4C}"/>
              </a:ext>
            </a:extLst>
          </p:cNvPr>
          <p:cNvSpPr txBox="1">
            <a:spLocks/>
          </p:cNvSpPr>
          <p:nvPr/>
        </p:nvSpPr>
        <p:spPr>
          <a:xfrm>
            <a:off x="2913681" y="3719593"/>
            <a:ext cx="4460284" cy="1330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4400" b="1" i="1" dirty="0">
                <a:solidFill>
                  <a:schemeClr val="bg1"/>
                </a:solidFill>
              </a:rPr>
              <a:t>Inscreva-se!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B77D0EF0-3CE6-46B9-8943-659CC5D044C0}"/>
              </a:ext>
            </a:extLst>
          </p:cNvPr>
          <p:cNvSpPr txBox="1">
            <a:spLocks/>
          </p:cNvSpPr>
          <p:nvPr/>
        </p:nvSpPr>
        <p:spPr>
          <a:xfrm>
            <a:off x="2913681" y="4375144"/>
            <a:ext cx="4460284" cy="6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400" dirty="0">
                <a:solidFill>
                  <a:srgbClr val="FFFF00"/>
                </a:solidFill>
              </a:rPr>
              <a:t>ced.im.ufrrj.br</a:t>
            </a:r>
          </a:p>
        </p:txBody>
      </p:sp>
      <p:pic>
        <p:nvPicPr>
          <p:cNvPr id="11" name="Gráfico 10">
            <a:extLst>
              <a:ext uri="{FF2B5EF4-FFF2-40B4-BE49-F238E27FC236}">
                <a16:creationId xmlns:a16="http://schemas.microsoft.com/office/drawing/2014/main" id="{37A3EFF8-ADA9-418E-8755-7737714AA1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6035" y="510396"/>
            <a:ext cx="1400175" cy="1343025"/>
          </a:xfrm>
          <a:prstGeom prst="rect">
            <a:avLst/>
          </a:prstGeom>
        </p:spPr>
      </p:pic>
      <p:sp>
        <p:nvSpPr>
          <p:cNvPr id="14" name="Subtítulo 2">
            <a:extLst>
              <a:ext uri="{FF2B5EF4-FFF2-40B4-BE49-F238E27FC236}">
                <a16:creationId xmlns:a16="http://schemas.microsoft.com/office/drawing/2014/main" id="{B842F778-757C-4868-AE0F-22CBFEF3C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3681" y="2479729"/>
            <a:ext cx="4460284" cy="1239864"/>
          </a:xfrm>
        </p:spPr>
        <p:txBody>
          <a:bodyPr>
            <a:normAutofit/>
          </a:bodyPr>
          <a:lstStyle/>
          <a:p>
            <a:pPr algn="r"/>
            <a:r>
              <a:rPr lang="pt-BR" sz="2800" dirty="0">
                <a:solidFill>
                  <a:srgbClr val="FFFF00"/>
                </a:solidFill>
              </a:rPr>
              <a:t>Sexta - 08/05 - 19h</a:t>
            </a:r>
          </a:p>
          <a:p>
            <a:pPr algn="r"/>
            <a:r>
              <a:rPr lang="pt-BR" dirty="0">
                <a:solidFill>
                  <a:srgbClr val="FFFF00"/>
                </a:solidFill>
              </a:rPr>
              <a:t>@ESPORTES.UFRRJ</a:t>
            </a:r>
            <a:endParaRPr lang="pt-BR" sz="2800" dirty="0">
              <a:solidFill>
                <a:srgbClr val="FFFF00"/>
              </a:solidFill>
            </a:endParaRPr>
          </a:p>
        </p:txBody>
      </p:sp>
      <p:pic>
        <p:nvPicPr>
          <p:cNvPr id="15" name="Gráfico 14">
            <a:extLst>
              <a:ext uri="{FF2B5EF4-FFF2-40B4-BE49-F238E27FC236}">
                <a16:creationId xmlns:a16="http://schemas.microsoft.com/office/drawing/2014/main" id="{93A8CE95-2289-4F48-B792-BBB22EEFE5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67690" y="3035387"/>
            <a:ext cx="238125" cy="23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718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lho | Britannica Escola">
            <a:extLst>
              <a:ext uri="{FF2B5EF4-FFF2-40B4-BE49-F238E27FC236}">
                <a16:creationId xmlns:a16="http://schemas.microsoft.com/office/drawing/2014/main" id="{A2385CA9-1255-4906-BAFD-2FB798948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154450"/>
            <a:ext cx="5581938" cy="446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 descr="Uma imagem contendo guarda-chuva, desenho&#10;&#10;Descrição gerada automaticamente">
            <a:extLst>
              <a:ext uri="{FF2B5EF4-FFF2-40B4-BE49-F238E27FC236}">
                <a16:creationId xmlns:a16="http://schemas.microsoft.com/office/drawing/2014/main" id="{B8789BB5-F16A-47EE-97F9-E1F7E6318E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0" cy="7620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D94FB00-DCC8-4C6E-B6B5-DA48C893A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6191" y="565146"/>
            <a:ext cx="5057774" cy="1330270"/>
          </a:xfrm>
        </p:spPr>
        <p:txBody>
          <a:bodyPr anchor="t" anchorCtr="0">
            <a:normAutofit/>
          </a:bodyPr>
          <a:lstStyle/>
          <a:p>
            <a:pPr algn="r"/>
            <a:r>
              <a:rPr lang="pt-BR" sz="3600" b="1" i="1" dirty="0">
                <a:solidFill>
                  <a:schemeClr val="bg1"/>
                </a:solidFill>
                <a:latin typeface="+mn-lt"/>
              </a:rPr>
              <a:t>Título do curso ou palestra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F4C91E3B-210C-4C53-81DD-A593A667EC4C}"/>
              </a:ext>
            </a:extLst>
          </p:cNvPr>
          <p:cNvSpPr txBox="1">
            <a:spLocks/>
          </p:cNvSpPr>
          <p:nvPr/>
        </p:nvSpPr>
        <p:spPr>
          <a:xfrm>
            <a:off x="2913681" y="3719593"/>
            <a:ext cx="4460284" cy="1330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4400" b="1" i="1" dirty="0">
                <a:solidFill>
                  <a:schemeClr val="bg1"/>
                </a:solidFill>
              </a:rPr>
              <a:t>Inscreva-se!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B77D0EF0-3CE6-46B9-8943-659CC5D044C0}"/>
              </a:ext>
            </a:extLst>
          </p:cNvPr>
          <p:cNvSpPr txBox="1">
            <a:spLocks/>
          </p:cNvSpPr>
          <p:nvPr/>
        </p:nvSpPr>
        <p:spPr>
          <a:xfrm>
            <a:off x="2913681" y="4375144"/>
            <a:ext cx="4460284" cy="6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400" dirty="0">
                <a:solidFill>
                  <a:srgbClr val="FFFF00"/>
                </a:solidFill>
              </a:rPr>
              <a:t>ced.im.ufrrj.br</a:t>
            </a:r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3832CDA2-CD3F-402B-88AA-A09ADC9818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6035" y="250988"/>
            <a:ext cx="1485900" cy="1419225"/>
          </a:xfrm>
          <a:prstGeom prst="rect">
            <a:avLst/>
          </a:prstGeom>
        </p:spPr>
      </p:pic>
      <p:sp>
        <p:nvSpPr>
          <p:cNvPr id="15" name="Subtítulo 2">
            <a:extLst>
              <a:ext uri="{FF2B5EF4-FFF2-40B4-BE49-F238E27FC236}">
                <a16:creationId xmlns:a16="http://schemas.microsoft.com/office/drawing/2014/main" id="{14DC25A8-69AD-4184-BD43-50AE71C94CB7}"/>
              </a:ext>
            </a:extLst>
          </p:cNvPr>
          <p:cNvSpPr txBox="1">
            <a:spLocks/>
          </p:cNvSpPr>
          <p:nvPr/>
        </p:nvSpPr>
        <p:spPr>
          <a:xfrm>
            <a:off x="2913681" y="2479729"/>
            <a:ext cx="4460284" cy="1239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800" dirty="0">
                <a:solidFill>
                  <a:srgbClr val="FFFF00"/>
                </a:solidFill>
              </a:rPr>
              <a:t>Sexta - 08/05 - 19h</a:t>
            </a:r>
          </a:p>
          <a:p>
            <a:pPr algn="r"/>
            <a:r>
              <a:rPr lang="pt-BR" dirty="0">
                <a:solidFill>
                  <a:srgbClr val="FFFF00"/>
                </a:solidFill>
              </a:rPr>
              <a:t>@CIADEDANCAUFRRJ</a:t>
            </a:r>
            <a:endParaRPr lang="pt-BR" sz="2800" dirty="0">
              <a:solidFill>
                <a:srgbClr val="FFFF00"/>
              </a:solidFill>
            </a:endParaRPr>
          </a:p>
        </p:txBody>
      </p:sp>
      <p:pic>
        <p:nvPicPr>
          <p:cNvPr id="16" name="Gráfico 15">
            <a:extLst>
              <a:ext uri="{FF2B5EF4-FFF2-40B4-BE49-F238E27FC236}">
                <a16:creationId xmlns:a16="http://schemas.microsoft.com/office/drawing/2014/main" id="{031E63FD-B7AB-42AC-82A4-4FBFA86CD6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35220" y="3035387"/>
            <a:ext cx="238125" cy="23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6204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132</Words>
  <Application>Microsoft Office PowerPoint</Application>
  <PresentationFormat>Personalizar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Título do curso ou palestra</vt:lpstr>
      <vt:lpstr>Título do curso ou palestra</vt:lpstr>
      <vt:lpstr>Título do curso ou palestra</vt:lpstr>
      <vt:lpstr>Título do curso ou palestra</vt:lpstr>
      <vt:lpstr>Título do curso ou palestra</vt:lpstr>
      <vt:lpstr>Título do curso ou palestra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Luciano Skorianez</dc:creator>
  <cp:lastModifiedBy>Luciano Skorianez</cp:lastModifiedBy>
  <cp:revision>12</cp:revision>
  <dcterms:created xsi:type="dcterms:W3CDTF">2020-05-15T18:27:45Z</dcterms:created>
  <dcterms:modified xsi:type="dcterms:W3CDTF">2020-05-18T14:47:10Z</dcterms:modified>
</cp:coreProperties>
</file>