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9"/>
  </p:notesMasterIdLst>
  <p:sldIdLst>
    <p:sldId id="326" r:id="rId2"/>
    <p:sldId id="362" r:id="rId3"/>
    <p:sldId id="366" r:id="rId4"/>
    <p:sldId id="363" r:id="rId5"/>
    <p:sldId id="361" r:id="rId6"/>
    <p:sldId id="367" r:id="rId7"/>
    <p:sldId id="364" r:id="rId8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66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457200" algn="l" defTabSz="449263" rtl="0" fontAlgn="base">
      <a:lnSpc>
        <a:spcPct val="66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914400" algn="l" defTabSz="449263" rtl="0" fontAlgn="base">
      <a:lnSpc>
        <a:spcPct val="66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371600" algn="l" defTabSz="449263" rtl="0" fontAlgn="base">
      <a:lnSpc>
        <a:spcPct val="66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1828800" algn="l" defTabSz="449263" rtl="0" fontAlgn="base">
      <a:lnSpc>
        <a:spcPct val="66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60"/>
  </p:normalViewPr>
  <p:slideViewPr>
    <p:cSldViewPr>
      <p:cViewPr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3559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8105775"/>
            <a:ext cx="0" cy="17594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xmlns="" val="1910302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3832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8314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168814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26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84422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36815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372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124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0067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28B56F-8462-4EE8-B6A2-786F99270FAD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88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035DB-62D0-406C-9118-27C61E5BE3FA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44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27D3B-E986-4B0C-944C-298A6169320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5930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385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6324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745A2-F3BB-4F5D-B531-F70782875025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0841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41E62-6BB5-47D9-A2D2-4CA0EEE0BADD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1808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90E1DD9-A489-48B0-8930-89A50618D3F4}" type="slidenum">
              <a:rPr lang="en-GB" smtClean="0"/>
              <a:pPr>
                <a:defRPr/>
              </a:pPr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897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772400" cy="1902073"/>
          </a:xfrm>
        </p:spPr>
        <p:txBody>
          <a:bodyPr/>
          <a:lstStyle/>
          <a:p>
            <a:pPr algn="ctr"/>
            <a:r>
              <a:rPr lang="pt-BR" sz="4000" dirty="0"/>
              <a:t>Os Bancos de Desenvolvimento da China e sua inserção global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Maurício Santoro - UERJ</a:t>
            </a:r>
          </a:p>
          <a:p>
            <a:pPr algn="ctr"/>
            <a:r>
              <a:rPr lang="pt-BR" sz="3200" dirty="0"/>
              <a:t>Outubro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001535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8C701B-2C3B-4A9E-811D-080A37ED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história dos bancos de desenvolvimento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DB9CCC-D5D3-410D-A59B-A85195439E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Não existiam no início da Revolução Industrial, feita na Inglaterra e nos EUA com base em bancos comerciais comuns.</a:t>
            </a:r>
          </a:p>
          <a:p>
            <a:r>
              <a:rPr lang="pt-BR" dirty="0"/>
              <a:t>Surgem a partir de instituições financeiras de países de industrialização mais tardia: França, Alemanha, Japão.</a:t>
            </a:r>
          </a:p>
          <a:p>
            <a:endParaRPr lang="pt-BR" dirty="0"/>
          </a:p>
        </p:txBody>
      </p:sp>
      <p:pic>
        <p:nvPicPr>
          <p:cNvPr id="8" name="Espaço Reservado para Conteúdo 7">
            <a:extLst>
              <a:ext uri="{FF2B5EF4-FFF2-40B4-BE49-F238E27FC236}">
                <a16:creationId xmlns:a16="http://schemas.microsoft.com/office/drawing/2014/main" xmlns="" id="{BF276907-EC3A-4493-8482-AB3B4D0908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8738" y="2420888"/>
            <a:ext cx="3727598" cy="3456384"/>
          </a:xfrm>
        </p:spPr>
      </p:pic>
    </p:spTree>
    <p:extLst>
      <p:ext uri="{BB962C8B-B14F-4D97-AF65-F5344CB8AC3E}">
        <p14:creationId xmlns:p14="http://schemas.microsoft.com/office/powerpoint/2010/main" xmlns="" val="2960459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7E7678-B9FC-4609-AA35-696014C54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3F4D613-A3A6-4775-B733-B8EB0CDC80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Financiar projetos de industrialização e infraestrutura de longo prazo.</a:t>
            </a:r>
          </a:p>
          <a:p>
            <a:r>
              <a:rPr lang="pt-BR" dirty="0"/>
              <a:t>Planejamento estratégico do Estado, escolha de setores essenciais.</a:t>
            </a:r>
          </a:p>
          <a:p>
            <a:r>
              <a:rPr lang="pt-BR" dirty="0"/>
              <a:t>No século XX são criados tanto no âmbito nacional quanto no regional, multilateral.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xmlns="" id="{99D05421-E958-4ACD-892E-858C6F717A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8738" y="2420888"/>
            <a:ext cx="3799606" cy="3024336"/>
          </a:xfrm>
        </p:spPr>
      </p:pic>
    </p:spTree>
    <p:extLst>
      <p:ext uri="{BB962C8B-B14F-4D97-AF65-F5344CB8AC3E}">
        <p14:creationId xmlns:p14="http://schemas.microsoft.com/office/powerpoint/2010/main" xmlns="" val="2679873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8C701B-2C3B-4A9E-811D-080A37ED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Caso da China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DB9CCC-D5D3-410D-A59B-A85195439E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Não existiam no período maoísta, nem no início da era da reforma.</a:t>
            </a:r>
          </a:p>
          <a:p>
            <a:r>
              <a:rPr lang="pt-BR" dirty="0"/>
              <a:t>Papel semelhante era desempenhado pelos bancos públicos comuns, com resultados ruins.</a:t>
            </a:r>
          </a:p>
          <a:p>
            <a:r>
              <a:rPr lang="pt-BR" dirty="0"/>
              <a:t>1994: criação dos três principais bancos de desenvolvimento da China: BDC, BDA e Banco de </a:t>
            </a:r>
            <a:r>
              <a:rPr lang="pt-BR" dirty="0" err="1"/>
              <a:t>ExIm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pic>
        <p:nvPicPr>
          <p:cNvPr id="12" name="Espaço Reservado para Conteúdo 11">
            <a:extLst>
              <a:ext uri="{FF2B5EF4-FFF2-40B4-BE49-F238E27FC236}">
                <a16:creationId xmlns:a16="http://schemas.microsoft.com/office/drawing/2014/main" xmlns="" id="{C7834D34-409F-4EF7-9DB8-9CD162E53DF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8738" y="2348880"/>
            <a:ext cx="3871614" cy="3384376"/>
          </a:xfrm>
        </p:spPr>
      </p:pic>
    </p:spTree>
    <p:extLst>
      <p:ext uri="{BB962C8B-B14F-4D97-AF65-F5344CB8AC3E}">
        <p14:creationId xmlns:p14="http://schemas.microsoft.com/office/powerpoint/2010/main" xmlns="" val="267145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8C701B-2C3B-4A9E-811D-080A37EDA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Internacionalização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DB9CCC-D5D3-410D-A59B-A85195439E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Na década de 2000, passam a apoiar estratégia de globalização das empresas chinesas. </a:t>
            </a:r>
            <a:r>
              <a:rPr lang="pt-BR" dirty="0" err="1"/>
              <a:t>Ex</a:t>
            </a:r>
            <a:r>
              <a:rPr lang="pt-BR" dirty="0"/>
              <a:t>: Huawei.</a:t>
            </a:r>
          </a:p>
          <a:p>
            <a:r>
              <a:rPr lang="pt-BR" dirty="0"/>
              <a:t>Na década de 2010, China cria bancos de desenvolvimento regionais (AIIB, BRICS).</a:t>
            </a:r>
          </a:p>
          <a:p>
            <a:r>
              <a:rPr lang="pt-BR" dirty="0"/>
              <a:t>Já movimentam mais recursos que Banco Mundial para países em desenvolvimento. </a:t>
            </a:r>
          </a:p>
        </p:txBody>
      </p:sp>
      <p:pic>
        <p:nvPicPr>
          <p:cNvPr id="7" name="Espaço Reservado para Conteúdo 6">
            <a:extLst>
              <a:ext uri="{FF2B5EF4-FFF2-40B4-BE49-F238E27FC236}">
                <a16:creationId xmlns:a16="http://schemas.microsoft.com/office/drawing/2014/main" xmlns="" id="{D6E8C3FB-C16B-4902-8B55-0C23368446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8738" y="2276872"/>
            <a:ext cx="3583582" cy="3764489"/>
          </a:xfrm>
        </p:spPr>
      </p:pic>
    </p:spTree>
    <p:extLst>
      <p:ext uri="{BB962C8B-B14F-4D97-AF65-F5344CB8AC3E}">
        <p14:creationId xmlns:p14="http://schemas.microsoft.com/office/powerpoint/2010/main" xmlns="" val="34665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6606CB-BF18-4C62-813E-67BC78D73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Fundos bilaterais/regionais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BC64594-13C5-4B66-9030-B2392CD768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t-BR" dirty="0"/>
              <a:t>Outra marca chinesa é a criação de diversos fundos de desenvolvimento bilaterais ou regionais, na África, Ásia e América Latina.</a:t>
            </a:r>
          </a:p>
          <a:p>
            <a:r>
              <a:rPr lang="pt-BR" dirty="0"/>
              <a:t>Crescem em importância com projeto da Nova Rota da Seda. 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xmlns="" id="{1B95F12A-F147-4179-8438-A0A1E7ED36D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8738" y="2184812"/>
            <a:ext cx="3089275" cy="3832989"/>
          </a:xfrm>
        </p:spPr>
      </p:pic>
    </p:spTree>
    <p:extLst>
      <p:ext uri="{BB962C8B-B14F-4D97-AF65-F5344CB8AC3E}">
        <p14:creationId xmlns:p14="http://schemas.microsoft.com/office/powerpoint/2010/main" xmlns="" val="1266311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0BC831B0-8470-4FBE-A934-C746BD2F0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Questionamentos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BBA54206-83F8-4758-B534-F890CDB1CF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Práticas se enquadram nos padrões internacionais?</a:t>
            </a:r>
          </a:p>
          <a:p>
            <a:r>
              <a:rPr lang="pt-BR" dirty="0"/>
              <a:t>Há risco de “armadilha da dívida” para países em desenvolvimento?</a:t>
            </a:r>
          </a:p>
          <a:p>
            <a:r>
              <a:rPr lang="pt-BR" dirty="0"/>
              <a:t>Quais os impactos </a:t>
            </a:r>
            <a:r>
              <a:rPr lang="pt-BR" dirty="0" err="1"/>
              <a:t>sócio-ambientais</a:t>
            </a:r>
            <a:r>
              <a:rPr lang="pt-BR" dirty="0"/>
              <a:t>?</a:t>
            </a:r>
          </a:p>
          <a:p>
            <a:r>
              <a:rPr lang="pt-BR" dirty="0"/>
              <a:t>Suas ações são sustentáveis no contexto dos últimos anos, de menor crescimento e maior endividamento público na China?</a:t>
            </a:r>
          </a:p>
        </p:txBody>
      </p:sp>
      <p:pic>
        <p:nvPicPr>
          <p:cNvPr id="6" name="Espaço Reservado para Conteúdo 5">
            <a:extLst>
              <a:ext uri="{FF2B5EF4-FFF2-40B4-BE49-F238E27FC236}">
                <a16:creationId xmlns:a16="http://schemas.microsoft.com/office/drawing/2014/main" xmlns="" id="{035B9317-6E70-4D67-B7CD-78A24FA6605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9242" y="2160589"/>
            <a:ext cx="3563077" cy="3880772"/>
          </a:xfrm>
        </p:spPr>
      </p:pic>
    </p:spTree>
    <p:extLst>
      <p:ext uri="{BB962C8B-B14F-4D97-AF65-F5344CB8AC3E}">
        <p14:creationId xmlns:p14="http://schemas.microsoft.com/office/powerpoint/2010/main" xmlns="" val="1303394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279</Words>
  <Application>Microsoft Office PowerPoint</Application>
  <PresentationFormat>Apresentação na tela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Facetado</vt:lpstr>
      <vt:lpstr>Os Bancos de Desenvolvimento da China e sua inserção global</vt:lpstr>
      <vt:lpstr>A história dos bancos de desenvolvimento</vt:lpstr>
      <vt:lpstr>Objetivos</vt:lpstr>
      <vt:lpstr>O Caso da China</vt:lpstr>
      <vt:lpstr>Internacionalização</vt:lpstr>
      <vt:lpstr>Fundos bilaterais/regionais</vt:lpstr>
      <vt:lpstr>Questionamentos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PPGRI - China</dc:title>
  <dc:creator>Mauricio Santoro</dc:creator>
  <cp:lastModifiedBy>DeGeo-05</cp:lastModifiedBy>
  <cp:revision>22</cp:revision>
  <dcterms:created xsi:type="dcterms:W3CDTF">2019-10-09T20:37:08Z</dcterms:created>
  <dcterms:modified xsi:type="dcterms:W3CDTF">2019-10-30T12:25:34Z</dcterms:modified>
</cp:coreProperties>
</file>