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298113" cy="10298113"/>
  <p:notesSz cx="6858000" cy="9144000"/>
  <p:embeddedFontLst>
    <p:embeddedFont>
      <p:font typeface="Lato Heavy" pitchFamily="34" charset="0"/>
      <p:bold r:id="rId9"/>
      <p:boldItalic r:id="rId10"/>
    </p:embeddedFont>
    <p:embeddedFont>
      <p:font typeface="Lato" pitchFamily="34" charset="0"/>
      <p:regular r:id="rId11"/>
      <p:bold r:id="rId12"/>
      <p:italic r:id="rId13"/>
      <p:boldItalic r:id="rId14"/>
    </p:embeddedFont>
    <p:embeddedFont>
      <p:font typeface="Lato Medium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pt-BR"/>
    </a:defPPr>
    <a:lvl1pPr marL="0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88388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76774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65162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53549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41935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30323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18710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07097" algn="l" defTabSz="1176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0A8"/>
    <a:srgbClr val="F09A9C"/>
    <a:srgbClr val="F7EAE9"/>
    <a:srgbClr val="EAEAEA"/>
    <a:srgbClr val="DDDDDD"/>
    <a:srgbClr val="E6E6F0"/>
    <a:srgbClr val="DCDCE6"/>
    <a:srgbClr val="EB797C"/>
    <a:srgbClr val="EB7578"/>
    <a:srgbClr val="E65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334" y="-390"/>
      </p:cViewPr>
      <p:guideLst>
        <p:guide orient="horz" pos="3243"/>
        <p:guide orient="horz" pos="348"/>
        <p:guide orient="horz" pos="2154"/>
        <p:guide pos="3243"/>
        <p:guide pos="5874"/>
        <p:guide pos="612"/>
        <p:guide pos="3424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29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E6876-606F-4617-8703-BB7C70605D68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2640-0C0D-42A8-8374-705B335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759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8D9F3-72AC-43A1-871F-38F4F3E8EDEC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FD957-9BFB-4A14-A6EE-785D1A1462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60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FD957-9BFB-4A14-A6EE-785D1A14622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0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2359" y="3199091"/>
            <a:ext cx="8753396" cy="22074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4717" y="5835598"/>
            <a:ext cx="7208679" cy="2631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6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4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66133" y="412403"/>
            <a:ext cx="2317075" cy="878677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907" y="412403"/>
            <a:ext cx="6779591" cy="878677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78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1044600"/>
            <a:ext cx="8353425" cy="1084154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rgbClr val="3690A8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2402894"/>
            <a:ext cx="8353425" cy="2137508"/>
          </a:xfrm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ea typeface="Lato Heavy" pitchFamily="34" charset="0"/>
                <a:cs typeface="Lato Heavy" pitchFamily="34" charset="0"/>
              </a:defRPr>
            </a:lvl1pPr>
            <a:lvl2pPr>
              <a:lnSpc>
                <a:spcPct val="110000"/>
              </a:lnSpc>
              <a:defRPr sz="2400" b="0">
                <a:solidFill>
                  <a:schemeClr val="tx1"/>
                </a:solidFill>
                <a:latin typeface="Lato" pitchFamily="34" charset="0"/>
                <a:ea typeface="Lato Heavy" pitchFamily="34" charset="0"/>
                <a:cs typeface="Lato Heavy" pitchFamily="34" charset="0"/>
              </a:defRPr>
            </a:lvl2pPr>
            <a:lvl3pPr>
              <a:lnSpc>
                <a:spcPct val="110000"/>
              </a:lnSpc>
              <a:defRPr sz="2200" b="0">
                <a:latin typeface="Lato" pitchFamily="34" charset="0"/>
                <a:ea typeface="Lato Heavy" pitchFamily="34" charset="0"/>
                <a:cs typeface="Lato Heavy" pitchFamily="34" charset="0"/>
              </a:defRPr>
            </a:lvl3pPr>
            <a:lvl4pPr>
              <a:lnSpc>
                <a:spcPct val="110000"/>
              </a:lnSpc>
              <a:defRPr sz="2000" b="0">
                <a:latin typeface="Lato" pitchFamily="34" charset="0"/>
                <a:ea typeface="Lato Heavy" pitchFamily="34" charset="0"/>
                <a:cs typeface="Lato Heavy" pitchFamily="34" charset="0"/>
              </a:defRPr>
            </a:lvl4pPr>
            <a:lvl5pPr>
              <a:lnSpc>
                <a:spcPct val="110000"/>
              </a:lnSpc>
              <a:defRPr sz="1800" b="0">
                <a:latin typeface="Lato" pitchFamily="34" charset="0"/>
                <a:ea typeface="Lato Heavy" pitchFamily="34" charset="0"/>
                <a:cs typeface="Lato Heavy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57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480" y="6617492"/>
            <a:ext cx="8753396" cy="204532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3480" y="4364781"/>
            <a:ext cx="8753396" cy="2252711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83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767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5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19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3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8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06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907" y="2402894"/>
            <a:ext cx="4548333" cy="6796279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34874" y="2402894"/>
            <a:ext cx="4548333" cy="6796279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905" y="2305157"/>
            <a:ext cx="4550122" cy="96068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8388" indent="0">
              <a:buNone/>
              <a:defRPr sz="2600" b="1"/>
            </a:lvl2pPr>
            <a:lvl3pPr marL="1176774" indent="0">
              <a:buNone/>
              <a:defRPr sz="2400" b="1"/>
            </a:lvl3pPr>
            <a:lvl4pPr marL="1765162" indent="0">
              <a:buNone/>
              <a:defRPr sz="2100" b="1"/>
            </a:lvl4pPr>
            <a:lvl5pPr marL="2353549" indent="0">
              <a:buNone/>
              <a:defRPr sz="2100" b="1"/>
            </a:lvl5pPr>
            <a:lvl6pPr marL="2941935" indent="0">
              <a:buNone/>
              <a:defRPr sz="2100" b="1"/>
            </a:lvl6pPr>
            <a:lvl7pPr marL="3530323" indent="0">
              <a:buNone/>
              <a:defRPr sz="2100" b="1"/>
            </a:lvl7pPr>
            <a:lvl8pPr marL="4118710" indent="0">
              <a:buNone/>
              <a:defRPr sz="2100" b="1"/>
            </a:lvl8pPr>
            <a:lvl9pPr marL="4707097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905" y="3265837"/>
            <a:ext cx="4550122" cy="593333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31299" y="2305157"/>
            <a:ext cx="4551908" cy="96068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8388" indent="0">
              <a:buNone/>
              <a:defRPr sz="2600" b="1"/>
            </a:lvl2pPr>
            <a:lvl3pPr marL="1176774" indent="0">
              <a:buNone/>
              <a:defRPr sz="2400" b="1"/>
            </a:lvl3pPr>
            <a:lvl4pPr marL="1765162" indent="0">
              <a:buNone/>
              <a:defRPr sz="2100" b="1"/>
            </a:lvl4pPr>
            <a:lvl5pPr marL="2353549" indent="0">
              <a:buNone/>
              <a:defRPr sz="2100" b="1"/>
            </a:lvl5pPr>
            <a:lvl6pPr marL="2941935" indent="0">
              <a:buNone/>
              <a:defRPr sz="2100" b="1"/>
            </a:lvl6pPr>
            <a:lvl7pPr marL="3530323" indent="0">
              <a:buNone/>
              <a:defRPr sz="2100" b="1"/>
            </a:lvl7pPr>
            <a:lvl8pPr marL="4118710" indent="0">
              <a:buNone/>
              <a:defRPr sz="2100" b="1"/>
            </a:lvl8pPr>
            <a:lvl9pPr marL="4707097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31299" y="3265837"/>
            <a:ext cx="4551908" cy="593333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82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75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907" y="410018"/>
            <a:ext cx="3388008" cy="174495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6276" y="410019"/>
            <a:ext cx="5756932" cy="878915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907" y="2154976"/>
            <a:ext cx="3388008" cy="7044196"/>
          </a:xfrm>
        </p:spPr>
        <p:txBody>
          <a:bodyPr/>
          <a:lstStyle>
            <a:lvl1pPr marL="0" indent="0">
              <a:buNone/>
              <a:defRPr sz="1800"/>
            </a:lvl1pPr>
            <a:lvl2pPr marL="588388" indent="0">
              <a:buNone/>
              <a:defRPr sz="1600"/>
            </a:lvl2pPr>
            <a:lvl3pPr marL="1176774" indent="0">
              <a:buNone/>
              <a:defRPr sz="1300"/>
            </a:lvl3pPr>
            <a:lvl4pPr marL="1765162" indent="0">
              <a:buNone/>
              <a:defRPr sz="1100"/>
            </a:lvl4pPr>
            <a:lvl5pPr marL="2353549" indent="0">
              <a:buNone/>
              <a:defRPr sz="1100"/>
            </a:lvl5pPr>
            <a:lvl6pPr marL="2941935" indent="0">
              <a:buNone/>
              <a:defRPr sz="1100"/>
            </a:lvl6pPr>
            <a:lvl7pPr marL="3530323" indent="0">
              <a:buNone/>
              <a:defRPr sz="1100"/>
            </a:lvl7pPr>
            <a:lvl8pPr marL="4118710" indent="0">
              <a:buNone/>
              <a:defRPr sz="1100"/>
            </a:lvl8pPr>
            <a:lvl9pPr marL="4707097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1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503" y="7208679"/>
            <a:ext cx="6178868" cy="85102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8503" y="920156"/>
            <a:ext cx="6178868" cy="6178868"/>
          </a:xfrm>
        </p:spPr>
        <p:txBody>
          <a:bodyPr/>
          <a:lstStyle>
            <a:lvl1pPr marL="0" indent="0">
              <a:buNone/>
              <a:defRPr sz="4100"/>
            </a:lvl1pPr>
            <a:lvl2pPr marL="588388" indent="0">
              <a:buNone/>
              <a:defRPr sz="3600"/>
            </a:lvl2pPr>
            <a:lvl3pPr marL="1176774" indent="0">
              <a:buNone/>
              <a:defRPr sz="3000"/>
            </a:lvl3pPr>
            <a:lvl4pPr marL="1765162" indent="0">
              <a:buNone/>
              <a:defRPr sz="2600"/>
            </a:lvl4pPr>
            <a:lvl5pPr marL="2353549" indent="0">
              <a:buNone/>
              <a:defRPr sz="2600"/>
            </a:lvl5pPr>
            <a:lvl6pPr marL="2941935" indent="0">
              <a:buNone/>
              <a:defRPr sz="2600"/>
            </a:lvl6pPr>
            <a:lvl7pPr marL="3530323" indent="0">
              <a:buNone/>
              <a:defRPr sz="2600"/>
            </a:lvl7pPr>
            <a:lvl8pPr marL="4118710" indent="0">
              <a:buNone/>
              <a:defRPr sz="2600"/>
            </a:lvl8pPr>
            <a:lvl9pPr marL="4707097" indent="0">
              <a:buNone/>
              <a:defRPr sz="2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8503" y="8059705"/>
            <a:ext cx="6178868" cy="1208597"/>
          </a:xfrm>
        </p:spPr>
        <p:txBody>
          <a:bodyPr/>
          <a:lstStyle>
            <a:lvl1pPr marL="0" indent="0">
              <a:buNone/>
              <a:defRPr sz="1800"/>
            </a:lvl1pPr>
            <a:lvl2pPr marL="588388" indent="0">
              <a:buNone/>
              <a:defRPr sz="1600"/>
            </a:lvl2pPr>
            <a:lvl3pPr marL="1176774" indent="0">
              <a:buNone/>
              <a:defRPr sz="1300"/>
            </a:lvl3pPr>
            <a:lvl4pPr marL="1765162" indent="0">
              <a:buNone/>
              <a:defRPr sz="1100"/>
            </a:lvl4pPr>
            <a:lvl5pPr marL="2353549" indent="0">
              <a:buNone/>
              <a:defRPr sz="1100"/>
            </a:lvl5pPr>
            <a:lvl6pPr marL="2941935" indent="0">
              <a:buNone/>
              <a:defRPr sz="1100"/>
            </a:lvl6pPr>
            <a:lvl7pPr marL="3530323" indent="0">
              <a:buNone/>
              <a:defRPr sz="1100"/>
            </a:lvl7pPr>
            <a:lvl8pPr marL="4118710" indent="0">
              <a:buNone/>
              <a:defRPr sz="1100"/>
            </a:lvl8pPr>
            <a:lvl9pPr marL="4707097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6958-46B6-4FCB-978C-B9F889C849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0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C:\trabalhos\ufrrj\SNCT%202020\modelos\mostra%20cientifica\logo_ufrrj_horiz_branco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trabalhos\ufrrj\SNCT%202020\modelos\mostra%20cientifica\logo_snct_branco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0" y="0"/>
            <a:ext cx="10287000" cy="10287000"/>
          </a:xfrm>
          <a:custGeom>
            <a:avLst/>
            <a:gdLst>
              <a:gd name="T0" fmla="*/ 5532 w 6480"/>
              <a:gd name="T1" fmla="*/ 617 h 6480"/>
              <a:gd name="T2" fmla="*/ 3530 w 6480"/>
              <a:gd name="T3" fmla="*/ 788 h 6480"/>
              <a:gd name="T4" fmla="*/ 2864 w 6480"/>
              <a:gd name="T5" fmla="*/ 0 h 6480"/>
              <a:gd name="T6" fmla="*/ 3048 w 6480"/>
              <a:gd name="T7" fmla="*/ 1034 h 6480"/>
              <a:gd name="T8" fmla="*/ 2297 w 6480"/>
              <a:gd name="T9" fmla="*/ 1769 h 6480"/>
              <a:gd name="T10" fmla="*/ 1169 w 6480"/>
              <a:gd name="T11" fmla="*/ 1493 h 6480"/>
              <a:gd name="T12" fmla="*/ 210 w 6480"/>
              <a:gd name="T13" fmla="*/ 1841 h 6480"/>
              <a:gd name="T14" fmla="*/ 546 w 6480"/>
              <a:gd name="T15" fmla="*/ 1682 h 6480"/>
              <a:gd name="T16" fmla="*/ 1569 w 6480"/>
              <a:gd name="T17" fmla="*/ 1536 h 6480"/>
              <a:gd name="T18" fmla="*/ 2580 w 6480"/>
              <a:gd name="T19" fmla="*/ 2093 h 6480"/>
              <a:gd name="T20" fmla="*/ 1649 w 6480"/>
              <a:gd name="T21" fmla="*/ 2633 h 6480"/>
              <a:gd name="T22" fmla="*/ 680 w 6480"/>
              <a:gd name="T23" fmla="*/ 2583 h 6480"/>
              <a:gd name="T24" fmla="*/ 30 w 6480"/>
              <a:gd name="T25" fmla="*/ 2238 h 6480"/>
              <a:gd name="T26" fmla="*/ 63 w 6480"/>
              <a:gd name="T27" fmla="*/ 3183 h 6480"/>
              <a:gd name="T28" fmla="*/ 1037 w 6480"/>
              <a:gd name="T29" fmla="*/ 2694 h 6480"/>
              <a:gd name="T30" fmla="*/ 1997 w 6480"/>
              <a:gd name="T31" fmla="*/ 2552 h 6480"/>
              <a:gd name="T32" fmla="*/ 2742 w 6480"/>
              <a:gd name="T33" fmla="*/ 2202 h 6480"/>
              <a:gd name="T34" fmla="*/ 3132 w 6480"/>
              <a:gd name="T35" fmla="*/ 3066 h 6480"/>
              <a:gd name="T36" fmla="*/ 3047 w 6480"/>
              <a:gd name="T37" fmla="*/ 3996 h 6480"/>
              <a:gd name="T38" fmla="*/ 2496 w 6480"/>
              <a:gd name="T39" fmla="*/ 4784 h 6480"/>
              <a:gd name="T40" fmla="*/ 1583 w 6480"/>
              <a:gd name="T41" fmla="*/ 5198 h 6480"/>
              <a:gd name="T42" fmla="*/ 588 w 6480"/>
              <a:gd name="T43" fmla="*/ 5073 h 6480"/>
              <a:gd name="T44" fmla="*/ 173 w 6480"/>
              <a:gd name="T45" fmla="*/ 4869 h 6480"/>
              <a:gd name="T46" fmla="*/ 1124 w 6480"/>
              <a:gd name="T47" fmla="*/ 5240 h 6480"/>
              <a:gd name="T48" fmla="*/ 2079 w 6480"/>
              <a:gd name="T49" fmla="*/ 5084 h 6480"/>
              <a:gd name="T50" fmla="*/ 2613 w 6480"/>
              <a:gd name="T51" fmla="*/ 5177 h 6480"/>
              <a:gd name="T52" fmla="*/ 1598 w 6480"/>
              <a:gd name="T53" fmla="*/ 5765 h 6480"/>
              <a:gd name="T54" fmla="*/ 975 w 6480"/>
              <a:gd name="T55" fmla="*/ 5721 h 6480"/>
              <a:gd name="T56" fmla="*/ 2846 w 6480"/>
              <a:gd name="T57" fmla="*/ 5918 h 6480"/>
              <a:gd name="T58" fmla="*/ 3011 w 6480"/>
              <a:gd name="T59" fmla="*/ 6140 h 6480"/>
              <a:gd name="T60" fmla="*/ 4095 w 6480"/>
              <a:gd name="T61" fmla="*/ 5418 h 6480"/>
              <a:gd name="T62" fmla="*/ 6315 w 6480"/>
              <a:gd name="T63" fmla="*/ 3905 h 6480"/>
              <a:gd name="T64" fmla="*/ 5636 w 6480"/>
              <a:gd name="T65" fmla="*/ 3332 h 6480"/>
              <a:gd name="T66" fmla="*/ 5861 w 6480"/>
              <a:gd name="T67" fmla="*/ 2613 h 6480"/>
              <a:gd name="T68" fmla="*/ 5808 w 6480"/>
              <a:gd name="T69" fmla="*/ 2561 h 6480"/>
              <a:gd name="T70" fmla="*/ 5075 w 6480"/>
              <a:gd name="T71" fmla="*/ 1794 h 6480"/>
              <a:gd name="T72" fmla="*/ 6245 w 6480"/>
              <a:gd name="T73" fmla="*/ 809 h 6480"/>
              <a:gd name="T74" fmla="*/ 6084 w 6480"/>
              <a:gd name="T75" fmla="*/ 207 h 6480"/>
              <a:gd name="T76" fmla="*/ 5891 w 6480"/>
              <a:gd name="T77" fmla="*/ 4278 h 6480"/>
              <a:gd name="T78" fmla="*/ 3309 w 6480"/>
              <a:gd name="T79" fmla="*/ 5627 h 6480"/>
              <a:gd name="T80" fmla="*/ 2621 w 6480"/>
              <a:gd name="T81" fmla="*/ 4772 h 6480"/>
              <a:gd name="T82" fmla="*/ 3093 w 6480"/>
              <a:gd name="T83" fmla="*/ 3960 h 6480"/>
              <a:gd name="T84" fmla="*/ 3347 w 6480"/>
              <a:gd name="T85" fmla="*/ 3383 h 6480"/>
              <a:gd name="T86" fmla="*/ 4229 w 6480"/>
              <a:gd name="T87" fmla="*/ 4281 h 6480"/>
              <a:gd name="T88" fmla="*/ 5540 w 6480"/>
              <a:gd name="T89" fmla="*/ 3953 h 6480"/>
              <a:gd name="T90" fmla="*/ 5660 w 6480"/>
              <a:gd name="T91" fmla="*/ 3764 h 6480"/>
              <a:gd name="T92" fmla="*/ 4758 w 6480"/>
              <a:gd name="T93" fmla="*/ 4299 h 6480"/>
              <a:gd name="T94" fmla="*/ 3623 w 6480"/>
              <a:gd name="T95" fmla="*/ 3840 h 6480"/>
              <a:gd name="T96" fmla="*/ 3731 w 6480"/>
              <a:gd name="T97" fmla="*/ 2820 h 6480"/>
              <a:gd name="T98" fmla="*/ 5000 w 6480"/>
              <a:gd name="T99" fmla="*/ 2453 h 6480"/>
              <a:gd name="T100" fmla="*/ 5096 w 6480"/>
              <a:gd name="T101" fmla="*/ 2424 h 6480"/>
              <a:gd name="T102" fmla="*/ 3911 w 6480"/>
              <a:gd name="T103" fmla="*/ 2682 h 6480"/>
              <a:gd name="T104" fmla="*/ 3386 w 6480"/>
              <a:gd name="T105" fmla="*/ 2643 h 6480"/>
              <a:gd name="T106" fmla="*/ 4416 w 6480"/>
              <a:gd name="T107" fmla="*/ 1755 h 6480"/>
              <a:gd name="T108" fmla="*/ 5082 w 6480"/>
              <a:gd name="T109" fmla="*/ 2366 h 6480"/>
              <a:gd name="T110" fmla="*/ 3993 w 6480"/>
              <a:gd name="T111" fmla="*/ 1865 h 6480"/>
              <a:gd name="T112" fmla="*/ 3297 w 6480"/>
              <a:gd name="T113" fmla="*/ 3024 h 6480"/>
              <a:gd name="T114" fmla="*/ 3059 w 6480"/>
              <a:gd name="T115" fmla="*/ 2682 h 6480"/>
              <a:gd name="T116" fmla="*/ 2831 w 6480"/>
              <a:gd name="T117" fmla="*/ 1809 h 6480"/>
              <a:gd name="T118" fmla="*/ 4205 w 6480"/>
              <a:gd name="T119" fmla="*/ 698 h 6480"/>
              <a:gd name="T120" fmla="*/ 5108 w 6480"/>
              <a:gd name="T121" fmla="*/ 1412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80" h="6480">
                <a:moveTo>
                  <a:pt x="6480" y="38"/>
                </a:moveTo>
                <a:lnTo>
                  <a:pt x="6480" y="5"/>
                </a:lnTo>
                <a:lnTo>
                  <a:pt x="6480" y="5"/>
                </a:lnTo>
                <a:lnTo>
                  <a:pt x="6420" y="24"/>
                </a:lnTo>
                <a:lnTo>
                  <a:pt x="6362" y="44"/>
                </a:lnTo>
                <a:lnTo>
                  <a:pt x="6305" y="66"/>
                </a:lnTo>
                <a:lnTo>
                  <a:pt x="6248" y="90"/>
                </a:lnTo>
                <a:lnTo>
                  <a:pt x="6191" y="116"/>
                </a:lnTo>
                <a:lnTo>
                  <a:pt x="6135" y="144"/>
                </a:lnTo>
                <a:lnTo>
                  <a:pt x="6080" y="173"/>
                </a:lnTo>
                <a:lnTo>
                  <a:pt x="6026" y="204"/>
                </a:lnTo>
                <a:lnTo>
                  <a:pt x="5973" y="237"/>
                </a:lnTo>
                <a:lnTo>
                  <a:pt x="5921" y="272"/>
                </a:lnTo>
                <a:lnTo>
                  <a:pt x="5870" y="308"/>
                </a:lnTo>
                <a:lnTo>
                  <a:pt x="5820" y="345"/>
                </a:lnTo>
                <a:lnTo>
                  <a:pt x="5771" y="384"/>
                </a:lnTo>
                <a:lnTo>
                  <a:pt x="5723" y="426"/>
                </a:lnTo>
                <a:lnTo>
                  <a:pt x="5676" y="468"/>
                </a:lnTo>
                <a:lnTo>
                  <a:pt x="5630" y="513"/>
                </a:lnTo>
                <a:lnTo>
                  <a:pt x="5630" y="513"/>
                </a:lnTo>
                <a:lnTo>
                  <a:pt x="5597" y="548"/>
                </a:lnTo>
                <a:lnTo>
                  <a:pt x="5564" y="582"/>
                </a:lnTo>
                <a:lnTo>
                  <a:pt x="5532" y="617"/>
                </a:lnTo>
                <a:lnTo>
                  <a:pt x="5502" y="653"/>
                </a:lnTo>
                <a:lnTo>
                  <a:pt x="5502" y="653"/>
                </a:lnTo>
                <a:lnTo>
                  <a:pt x="5429" y="647"/>
                </a:lnTo>
                <a:lnTo>
                  <a:pt x="5355" y="641"/>
                </a:lnTo>
                <a:lnTo>
                  <a:pt x="5282" y="636"/>
                </a:lnTo>
                <a:lnTo>
                  <a:pt x="5208" y="632"/>
                </a:lnTo>
                <a:lnTo>
                  <a:pt x="5133" y="629"/>
                </a:lnTo>
                <a:lnTo>
                  <a:pt x="5060" y="626"/>
                </a:lnTo>
                <a:lnTo>
                  <a:pt x="4986" y="624"/>
                </a:lnTo>
                <a:lnTo>
                  <a:pt x="4911" y="624"/>
                </a:lnTo>
                <a:lnTo>
                  <a:pt x="4911" y="624"/>
                </a:lnTo>
                <a:lnTo>
                  <a:pt x="4794" y="626"/>
                </a:lnTo>
                <a:lnTo>
                  <a:pt x="4677" y="629"/>
                </a:lnTo>
                <a:lnTo>
                  <a:pt x="4560" y="635"/>
                </a:lnTo>
                <a:lnTo>
                  <a:pt x="4443" y="642"/>
                </a:lnTo>
                <a:lnTo>
                  <a:pt x="4328" y="653"/>
                </a:lnTo>
                <a:lnTo>
                  <a:pt x="4212" y="665"/>
                </a:lnTo>
                <a:lnTo>
                  <a:pt x="4097" y="680"/>
                </a:lnTo>
                <a:lnTo>
                  <a:pt x="3983" y="696"/>
                </a:lnTo>
                <a:lnTo>
                  <a:pt x="3869" y="716"/>
                </a:lnTo>
                <a:lnTo>
                  <a:pt x="3755" y="738"/>
                </a:lnTo>
                <a:lnTo>
                  <a:pt x="3642" y="761"/>
                </a:lnTo>
                <a:lnTo>
                  <a:pt x="3530" y="788"/>
                </a:lnTo>
                <a:lnTo>
                  <a:pt x="3417" y="816"/>
                </a:lnTo>
                <a:lnTo>
                  <a:pt x="3306" y="846"/>
                </a:lnTo>
                <a:lnTo>
                  <a:pt x="3195" y="879"/>
                </a:lnTo>
                <a:lnTo>
                  <a:pt x="3084" y="914"/>
                </a:lnTo>
                <a:lnTo>
                  <a:pt x="3084" y="914"/>
                </a:lnTo>
                <a:lnTo>
                  <a:pt x="3086" y="876"/>
                </a:lnTo>
                <a:lnTo>
                  <a:pt x="3086" y="876"/>
                </a:lnTo>
                <a:lnTo>
                  <a:pt x="3084" y="818"/>
                </a:lnTo>
                <a:lnTo>
                  <a:pt x="3081" y="759"/>
                </a:lnTo>
                <a:lnTo>
                  <a:pt x="3077" y="702"/>
                </a:lnTo>
                <a:lnTo>
                  <a:pt x="3071" y="645"/>
                </a:lnTo>
                <a:lnTo>
                  <a:pt x="3063" y="588"/>
                </a:lnTo>
                <a:lnTo>
                  <a:pt x="3053" y="533"/>
                </a:lnTo>
                <a:lnTo>
                  <a:pt x="3042" y="476"/>
                </a:lnTo>
                <a:lnTo>
                  <a:pt x="3029" y="422"/>
                </a:lnTo>
                <a:lnTo>
                  <a:pt x="3014" y="366"/>
                </a:lnTo>
                <a:lnTo>
                  <a:pt x="2997" y="312"/>
                </a:lnTo>
                <a:lnTo>
                  <a:pt x="2979" y="258"/>
                </a:lnTo>
                <a:lnTo>
                  <a:pt x="2960" y="206"/>
                </a:lnTo>
                <a:lnTo>
                  <a:pt x="2937" y="153"/>
                </a:lnTo>
                <a:lnTo>
                  <a:pt x="2915" y="101"/>
                </a:lnTo>
                <a:lnTo>
                  <a:pt x="2889" y="50"/>
                </a:lnTo>
                <a:lnTo>
                  <a:pt x="2864" y="0"/>
                </a:lnTo>
                <a:lnTo>
                  <a:pt x="2828" y="0"/>
                </a:lnTo>
                <a:lnTo>
                  <a:pt x="2828" y="0"/>
                </a:lnTo>
                <a:lnTo>
                  <a:pt x="2853" y="50"/>
                </a:lnTo>
                <a:lnTo>
                  <a:pt x="2879" y="99"/>
                </a:lnTo>
                <a:lnTo>
                  <a:pt x="2901" y="150"/>
                </a:lnTo>
                <a:lnTo>
                  <a:pt x="2924" y="201"/>
                </a:lnTo>
                <a:lnTo>
                  <a:pt x="2945" y="254"/>
                </a:lnTo>
                <a:lnTo>
                  <a:pt x="2963" y="308"/>
                </a:lnTo>
                <a:lnTo>
                  <a:pt x="2979" y="362"/>
                </a:lnTo>
                <a:lnTo>
                  <a:pt x="2996" y="416"/>
                </a:lnTo>
                <a:lnTo>
                  <a:pt x="3009" y="471"/>
                </a:lnTo>
                <a:lnTo>
                  <a:pt x="3021" y="528"/>
                </a:lnTo>
                <a:lnTo>
                  <a:pt x="3032" y="584"/>
                </a:lnTo>
                <a:lnTo>
                  <a:pt x="3039" y="642"/>
                </a:lnTo>
                <a:lnTo>
                  <a:pt x="3047" y="699"/>
                </a:lnTo>
                <a:lnTo>
                  <a:pt x="3051" y="758"/>
                </a:lnTo>
                <a:lnTo>
                  <a:pt x="3054" y="816"/>
                </a:lnTo>
                <a:lnTo>
                  <a:pt x="3054" y="876"/>
                </a:lnTo>
                <a:lnTo>
                  <a:pt x="3054" y="876"/>
                </a:lnTo>
                <a:lnTo>
                  <a:pt x="3054" y="924"/>
                </a:lnTo>
                <a:lnTo>
                  <a:pt x="3053" y="957"/>
                </a:lnTo>
                <a:lnTo>
                  <a:pt x="3053" y="957"/>
                </a:lnTo>
                <a:lnTo>
                  <a:pt x="3048" y="1034"/>
                </a:lnTo>
                <a:lnTo>
                  <a:pt x="3039" y="1109"/>
                </a:lnTo>
                <a:lnTo>
                  <a:pt x="3029" y="1184"/>
                </a:lnTo>
                <a:lnTo>
                  <a:pt x="3014" y="1257"/>
                </a:lnTo>
                <a:lnTo>
                  <a:pt x="2997" y="1329"/>
                </a:lnTo>
                <a:lnTo>
                  <a:pt x="2976" y="1400"/>
                </a:lnTo>
                <a:lnTo>
                  <a:pt x="2954" y="1470"/>
                </a:lnTo>
                <a:lnTo>
                  <a:pt x="2928" y="1539"/>
                </a:lnTo>
                <a:lnTo>
                  <a:pt x="2900" y="1607"/>
                </a:lnTo>
                <a:lnTo>
                  <a:pt x="2868" y="1673"/>
                </a:lnTo>
                <a:lnTo>
                  <a:pt x="2835" y="1736"/>
                </a:lnTo>
                <a:lnTo>
                  <a:pt x="2799" y="1799"/>
                </a:lnTo>
                <a:lnTo>
                  <a:pt x="2762" y="1860"/>
                </a:lnTo>
                <a:lnTo>
                  <a:pt x="2720" y="1920"/>
                </a:lnTo>
                <a:lnTo>
                  <a:pt x="2678" y="1977"/>
                </a:lnTo>
                <a:lnTo>
                  <a:pt x="2631" y="2034"/>
                </a:lnTo>
                <a:lnTo>
                  <a:pt x="2631" y="2034"/>
                </a:lnTo>
                <a:lnTo>
                  <a:pt x="2588" y="1991"/>
                </a:lnTo>
                <a:lnTo>
                  <a:pt x="2541" y="1950"/>
                </a:lnTo>
                <a:lnTo>
                  <a:pt x="2495" y="1910"/>
                </a:lnTo>
                <a:lnTo>
                  <a:pt x="2447" y="1872"/>
                </a:lnTo>
                <a:lnTo>
                  <a:pt x="2399" y="1836"/>
                </a:lnTo>
                <a:lnTo>
                  <a:pt x="2348" y="1802"/>
                </a:lnTo>
                <a:lnTo>
                  <a:pt x="2297" y="1769"/>
                </a:lnTo>
                <a:lnTo>
                  <a:pt x="2246" y="1737"/>
                </a:lnTo>
                <a:lnTo>
                  <a:pt x="2193" y="1709"/>
                </a:lnTo>
                <a:lnTo>
                  <a:pt x="2139" y="1680"/>
                </a:lnTo>
                <a:lnTo>
                  <a:pt x="2085" y="1655"/>
                </a:lnTo>
                <a:lnTo>
                  <a:pt x="2030" y="1631"/>
                </a:lnTo>
                <a:lnTo>
                  <a:pt x="1974" y="1608"/>
                </a:lnTo>
                <a:lnTo>
                  <a:pt x="1917" y="1589"/>
                </a:lnTo>
                <a:lnTo>
                  <a:pt x="1860" y="1569"/>
                </a:lnTo>
                <a:lnTo>
                  <a:pt x="1802" y="1553"/>
                </a:lnTo>
                <a:lnTo>
                  <a:pt x="1758" y="1542"/>
                </a:lnTo>
                <a:lnTo>
                  <a:pt x="1758" y="1542"/>
                </a:lnTo>
                <a:lnTo>
                  <a:pt x="1703" y="1529"/>
                </a:lnTo>
                <a:lnTo>
                  <a:pt x="1647" y="1518"/>
                </a:lnTo>
                <a:lnTo>
                  <a:pt x="1592" y="1509"/>
                </a:lnTo>
                <a:lnTo>
                  <a:pt x="1535" y="1502"/>
                </a:lnTo>
                <a:lnTo>
                  <a:pt x="1479" y="1496"/>
                </a:lnTo>
                <a:lnTo>
                  <a:pt x="1422" y="1491"/>
                </a:lnTo>
                <a:lnTo>
                  <a:pt x="1364" y="1488"/>
                </a:lnTo>
                <a:lnTo>
                  <a:pt x="1307" y="1488"/>
                </a:lnTo>
                <a:lnTo>
                  <a:pt x="1307" y="1488"/>
                </a:lnTo>
                <a:lnTo>
                  <a:pt x="1260" y="1488"/>
                </a:lnTo>
                <a:lnTo>
                  <a:pt x="1215" y="1490"/>
                </a:lnTo>
                <a:lnTo>
                  <a:pt x="1169" y="1493"/>
                </a:lnTo>
                <a:lnTo>
                  <a:pt x="1124" y="1496"/>
                </a:lnTo>
                <a:lnTo>
                  <a:pt x="1079" y="1502"/>
                </a:lnTo>
                <a:lnTo>
                  <a:pt x="1034" y="1508"/>
                </a:lnTo>
                <a:lnTo>
                  <a:pt x="989" y="1514"/>
                </a:lnTo>
                <a:lnTo>
                  <a:pt x="945" y="1523"/>
                </a:lnTo>
                <a:lnTo>
                  <a:pt x="900" y="1532"/>
                </a:lnTo>
                <a:lnTo>
                  <a:pt x="857" y="1541"/>
                </a:lnTo>
                <a:lnTo>
                  <a:pt x="813" y="1553"/>
                </a:lnTo>
                <a:lnTo>
                  <a:pt x="770" y="1565"/>
                </a:lnTo>
                <a:lnTo>
                  <a:pt x="728" y="1578"/>
                </a:lnTo>
                <a:lnTo>
                  <a:pt x="686" y="1592"/>
                </a:lnTo>
                <a:lnTo>
                  <a:pt x="644" y="1608"/>
                </a:lnTo>
                <a:lnTo>
                  <a:pt x="602" y="1623"/>
                </a:lnTo>
                <a:lnTo>
                  <a:pt x="560" y="1641"/>
                </a:lnTo>
                <a:lnTo>
                  <a:pt x="519" y="1659"/>
                </a:lnTo>
                <a:lnTo>
                  <a:pt x="479" y="1679"/>
                </a:lnTo>
                <a:lnTo>
                  <a:pt x="438" y="1698"/>
                </a:lnTo>
                <a:lnTo>
                  <a:pt x="399" y="1719"/>
                </a:lnTo>
                <a:lnTo>
                  <a:pt x="360" y="1742"/>
                </a:lnTo>
                <a:lnTo>
                  <a:pt x="321" y="1766"/>
                </a:lnTo>
                <a:lnTo>
                  <a:pt x="284" y="1790"/>
                </a:lnTo>
                <a:lnTo>
                  <a:pt x="246" y="1814"/>
                </a:lnTo>
                <a:lnTo>
                  <a:pt x="210" y="1841"/>
                </a:lnTo>
                <a:lnTo>
                  <a:pt x="173" y="1868"/>
                </a:lnTo>
                <a:lnTo>
                  <a:pt x="137" y="1895"/>
                </a:lnTo>
                <a:lnTo>
                  <a:pt x="102" y="1923"/>
                </a:lnTo>
                <a:lnTo>
                  <a:pt x="68" y="1953"/>
                </a:lnTo>
                <a:lnTo>
                  <a:pt x="33" y="1985"/>
                </a:lnTo>
                <a:lnTo>
                  <a:pt x="0" y="2016"/>
                </a:lnTo>
                <a:lnTo>
                  <a:pt x="0" y="2060"/>
                </a:lnTo>
                <a:lnTo>
                  <a:pt x="0" y="2060"/>
                </a:lnTo>
                <a:lnTo>
                  <a:pt x="32" y="2028"/>
                </a:lnTo>
                <a:lnTo>
                  <a:pt x="65" y="1998"/>
                </a:lnTo>
                <a:lnTo>
                  <a:pt x="98" y="1970"/>
                </a:lnTo>
                <a:lnTo>
                  <a:pt x="132" y="1941"/>
                </a:lnTo>
                <a:lnTo>
                  <a:pt x="167" y="1913"/>
                </a:lnTo>
                <a:lnTo>
                  <a:pt x="201" y="1886"/>
                </a:lnTo>
                <a:lnTo>
                  <a:pt x="237" y="1859"/>
                </a:lnTo>
                <a:lnTo>
                  <a:pt x="275" y="1835"/>
                </a:lnTo>
                <a:lnTo>
                  <a:pt x="311" y="1809"/>
                </a:lnTo>
                <a:lnTo>
                  <a:pt x="350" y="1785"/>
                </a:lnTo>
                <a:lnTo>
                  <a:pt x="387" y="1763"/>
                </a:lnTo>
                <a:lnTo>
                  <a:pt x="426" y="1742"/>
                </a:lnTo>
                <a:lnTo>
                  <a:pt x="467" y="1721"/>
                </a:lnTo>
                <a:lnTo>
                  <a:pt x="506" y="1701"/>
                </a:lnTo>
                <a:lnTo>
                  <a:pt x="546" y="1682"/>
                </a:lnTo>
                <a:lnTo>
                  <a:pt x="588" y="1664"/>
                </a:lnTo>
                <a:lnTo>
                  <a:pt x="630" y="1646"/>
                </a:lnTo>
                <a:lnTo>
                  <a:pt x="672" y="1631"/>
                </a:lnTo>
                <a:lnTo>
                  <a:pt x="714" y="1616"/>
                </a:lnTo>
                <a:lnTo>
                  <a:pt x="758" y="1601"/>
                </a:lnTo>
                <a:lnTo>
                  <a:pt x="801" y="1589"/>
                </a:lnTo>
                <a:lnTo>
                  <a:pt x="845" y="1577"/>
                </a:lnTo>
                <a:lnTo>
                  <a:pt x="890" y="1565"/>
                </a:lnTo>
                <a:lnTo>
                  <a:pt x="935" y="1556"/>
                </a:lnTo>
                <a:lnTo>
                  <a:pt x="980" y="1547"/>
                </a:lnTo>
                <a:lnTo>
                  <a:pt x="1026" y="1539"/>
                </a:lnTo>
                <a:lnTo>
                  <a:pt x="1071" y="1533"/>
                </a:lnTo>
                <a:lnTo>
                  <a:pt x="1118" y="1527"/>
                </a:lnTo>
                <a:lnTo>
                  <a:pt x="1164" y="1523"/>
                </a:lnTo>
                <a:lnTo>
                  <a:pt x="1212" y="1520"/>
                </a:lnTo>
                <a:lnTo>
                  <a:pt x="1259" y="1518"/>
                </a:lnTo>
                <a:lnTo>
                  <a:pt x="1307" y="1518"/>
                </a:lnTo>
                <a:lnTo>
                  <a:pt x="1307" y="1518"/>
                </a:lnTo>
                <a:lnTo>
                  <a:pt x="1359" y="1518"/>
                </a:lnTo>
                <a:lnTo>
                  <a:pt x="1413" y="1521"/>
                </a:lnTo>
                <a:lnTo>
                  <a:pt x="1466" y="1524"/>
                </a:lnTo>
                <a:lnTo>
                  <a:pt x="1517" y="1530"/>
                </a:lnTo>
                <a:lnTo>
                  <a:pt x="1569" y="1536"/>
                </a:lnTo>
                <a:lnTo>
                  <a:pt x="1620" y="1545"/>
                </a:lnTo>
                <a:lnTo>
                  <a:pt x="1671" y="1554"/>
                </a:lnTo>
                <a:lnTo>
                  <a:pt x="1721" y="1565"/>
                </a:lnTo>
                <a:lnTo>
                  <a:pt x="1766" y="1575"/>
                </a:lnTo>
                <a:lnTo>
                  <a:pt x="1766" y="1575"/>
                </a:lnTo>
                <a:lnTo>
                  <a:pt x="1826" y="1592"/>
                </a:lnTo>
                <a:lnTo>
                  <a:pt x="1886" y="1611"/>
                </a:lnTo>
                <a:lnTo>
                  <a:pt x="1944" y="1632"/>
                </a:lnTo>
                <a:lnTo>
                  <a:pt x="2003" y="1653"/>
                </a:lnTo>
                <a:lnTo>
                  <a:pt x="2060" y="1679"/>
                </a:lnTo>
                <a:lnTo>
                  <a:pt x="2115" y="1704"/>
                </a:lnTo>
                <a:lnTo>
                  <a:pt x="2171" y="1733"/>
                </a:lnTo>
                <a:lnTo>
                  <a:pt x="2225" y="1761"/>
                </a:lnTo>
                <a:lnTo>
                  <a:pt x="2277" y="1793"/>
                </a:lnTo>
                <a:lnTo>
                  <a:pt x="2328" y="1826"/>
                </a:lnTo>
                <a:lnTo>
                  <a:pt x="2379" y="1862"/>
                </a:lnTo>
                <a:lnTo>
                  <a:pt x="2427" y="1898"/>
                </a:lnTo>
                <a:lnTo>
                  <a:pt x="2475" y="1935"/>
                </a:lnTo>
                <a:lnTo>
                  <a:pt x="2522" y="1974"/>
                </a:lnTo>
                <a:lnTo>
                  <a:pt x="2568" y="2016"/>
                </a:lnTo>
                <a:lnTo>
                  <a:pt x="2612" y="2058"/>
                </a:lnTo>
                <a:lnTo>
                  <a:pt x="2612" y="2058"/>
                </a:lnTo>
                <a:lnTo>
                  <a:pt x="2580" y="2093"/>
                </a:lnTo>
                <a:lnTo>
                  <a:pt x="2547" y="2127"/>
                </a:lnTo>
                <a:lnTo>
                  <a:pt x="2514" y="2160"/>
                </a:lnTo>
                <a:lnTo>
                  <a:pt x="2481" y="2193"/>
                </a:lnTo>
                <a:lnTo>
                  <a:pt x="2445" y="2225"/>
                </a:lnTo>
                <a:lnTo>
                  <a:pt x="2409" y="2256"/>
                </a:lnTo>
                <a:lnTo>
                  <a:pt x="2373" y="2286"/>
                </a:lnTo>
                <a:lnTo>
                  <a:pt x="2336" y="2315"/>
                </a:lnTo>
                <a:lnTo>
                  <a:pt x="2298" y="2342"/>
                </a:lnTo>
                <a:lnTo>
                  <a:pt x="2259" y="2369"/>
                </a:lnTo>
                <a:lnTo>
                  <a:pt x="2220" y="2396"/>
                </a:lnTo>
                <a:lnTo>
                  <a:pt x="2180" y="2420"/>
                </a:lnTo>
                <a:lnTo>
                  <a:pt x="2139" y="2444"/>
                </a:lnTo>
                <a:lnTo>
                  <a:pt x="2097" y="2466"/>
                </a:lnTo>
                <a:lnTo>
                  <a:pt x="2055" y="2489"/>
                </a:lnTo>
                <a:lnTo>
                  <a:pt x="2012" y="2510"/>
                </a:lnTo>
                <a:lnTo>
                  <a:pt x="1968" y="2529"/>
                </a:lnTo>
                <a:lnTo>
                  <a:pt x="1925" y="2547"/>
                </a:lnTo>
                <a:lnTo>
                  <a:pt x="1880" y="2565"/>
                </a:lnTo>
                <a:lnTo>
                  <a:pt x="1835" y="2580"/>
                </a:lnTo>
                <a:lnTo>
                  <a:pt x="1788" y="2595"/>
                </a:lnTo>
                <a:lnTo>
                  <a:pt x="1742" y="2610"/>
                </a:lnTo>
                <a:lnTo>
                  <a:pt x="1695" y="2622"/>
                </a:lnTo>
                <a:lnTo>
                  <a:pt x="1649" y="2633"/>
                </a:lnTo>
                <a:lnTo>
                  <a:pt x="1601" y="2643"/>
                </a:lnTo>
                <a:lnTo>
                  <a:pt x="1551" y="2652"/>
                </a:lnTo>
                <a:lnTo>
                  <a:pt x="1503" y="2660"/>
                </a:lnTo>
                <a:lnTo>
                  <a:pt x="1454" y="2666"/>
                </a:lnTo>
                <a:lnTo>
                  <a:pt x="1404" y="2670"/>
                </a:lnTo>
                <a:lnTo>
                  <a:pt x="1355" y="2673"/>
                </a:lnTo>
                <a:lnTo>
                  <a:pt x="1305" y="2676"/>
                </a:lnTo>
                <a:lnTo>
                  <a:pt x="1254" y="2676"/>
                </a:lnTo>
                <a:lnTo>
                  <a:pt x="1254" y="2676"/>
                </a:lnTo>
                <a:lnTo>
                  <a:pt x="1211" y="2676"/>
                </a:lnTo>
                <a:lnTo>
                  <a:pt x="1169" y="2675"/>
                </a:lnTo>
                <a:lnTo>
                  <a:pt x="1127" y="2672"/>
                </a:lnTo>
                <a:lnTo>
                  <a:pt x="1085" y="2669"/>
                </a:lnTo>
                <a:lnTo>
                  <a:pt x="1043" y="2664"/>
                </a:lnTo>
                <a:lnTo>
                  <a:pt x="1001" y="2658"/>
                </a:lnTo>
                <a:lnTo>
                  <a:pt x="960" y="2652"/>
                </a:lnTo>
                <a:lnTo>
                  <a:pt x="918" y="2645"/>
                </a:lnTo>
                <a:lnTo>
                  <a:pt x="878" y="2637"/>
                </a:lnTo>
                <a:lnTo>
                  <a:pt x="837" y="2628"/>
                </a:lnTo>
                <a:lnTo>
                  <a:pt x="798" y="2618"/>
                </a:lnTo>
                <a:lnTo>
                  <a:pt x="758" y="2607"/>
                </a:lnTo>
                <a:lnTo>
                  <a:pt x="719" y="2595"/>
                </a:lnTo>
                <a:lnTo>
                  <a:pt x="680" y="2583"/>
                </a:lnTo>
                <a:lnTo>
                  <a:pt x="642" y="2570"/>
                </a:lnTo>
                <a:lnTo>
                  <a:pt x="603" y="2555"/>
                </a:lnTo>
                <a:lnTo>
                  <a:pt x="570" y="2541"/>
                </a:lnTo>
                <a:lnTo>
                  <a:pt x="570" y="2541"/>
                </a:lnTo>
                <a:lnTo>
                  <a:pt x="531" y="2525"/>
                </a:lnTo>
                <a:lnTo>
                  <a:pt x="491" y="2507"/>
                </a:lnTo>
                <a:lnTo>
                  <a:pt x="452" y="2489"/>
                </a:lnTo>
                <a:lnTo>
                  <a:pt x="414" y="2468"/>
                </a:lnTo>
                <a:lnTo>
                  <a:pt x="377" y="2448"/>
                </a:lnTo>
                <a:lnTo>
                  <a:pt x="339" y="2426"/>
                </a:lnTo>
                <a:lnTo>
                  <a:pt x="303" y="2403"/>
                </a:lnTo>
                <a:lnTo>
                  <a:pt x="266" y="2381"/>
                </a:lnTo>
                <a:lnTo>
                  <a:pt x="231" y="2357"/>
                </a:lnTo>
                <a:lnTo>
                  <a:pt x="197" y="2333"/>
                </a:lnTo>
                <a:lnTo>
                  <a:pt x="162" y="2306"/>
                </a:lnTo>
                <a:lnTo>
                  <a:pt x="128" y="2280"/>
                </a:lnTo>
                <a:lnTo>
                  <a:pt x="95" y="2253"/>
                </a:lnTo>
                <a:lnTo>
                  <a:pt x="63" y="2225"/>
                </a:lnTo>
                <a:lnTo>
                  <a:pt x="32" y="2196"/>
                </a:lnTo>
                <a:lnTo>
                  <a:pt x="0" y="2166"/>
                </a:lnTo>
                <a:lnTo>
                  <a:pt x="0" y="2211"/>
                </a:lnTo>
                <a:lnTo>
                  <a:pt x="0" y="2211"/>
                </a:lnTo>
                <a:lnTo>
                  <a:pt x="30" y="2238"/>
                </a:lnTo>
                <a:lnTo>
                  <a:pt x="62" y="2267"/>
                </a:lnTo>
                <a:lnTo>
                  <a:pt x="93" y="2292"/>
                </a:lnTo>
                <a:lnTo>
                  <a:pt x="126" y="2319"/>
                </a:lnTo>
                <a:lnTo>
                  <a:pt x="159" y="2343"/>
                </a:lnTo>
                <a:lnTo>
                  <a:pt x="192" y="2369"/>
                </a:lnTo>
                <a:lnTo>
                  <a:pt x="225" y="2391"/>
                </a:lnTo>
                <a:lnTo>
                  <a:pt x="260" y="2414"/>
                </a:lnTo>
                <a:lnTo>
                  <a:pt x="294" y="2436"/>
                </a:lnTo>
                <a:lnTo>
                  <a:pt x="329" y="2457"/>
                </a:lnTo>
                <a:lnTo>
                  <a:pt x="365" y="2478"/>
                </a:lnTo>
                <a:lnTo>
                  <a:pt x="401" y="2498"/>
                </a:lnTo>
                <a:lnTo>
                  <a:pt x="437" y="2516"/>
                </a:lnTo>
                <a:lnTo>
                  <a:pt x="474" y="2534"/>
                </a:lnTo>
                <a:lnTo>
                  <a:pt x="510" y="2550"/>
                </a:lnTo>
                <a:lnTo>
                  <a:pt x="548" y="2567"/>
                </a:lnTo>
                <a:lnTo>
                  <a:pt x="548" y="2567"/>
                </a:lnTo>
                <a:lnTo>
                  <a:pt x="473" y="2651"/>
                </a:lnTo>
                <a:lnTo>
                  <a:pt x="401" y="2736"/>
                </a:lnTo>
                <a:lnTo>
                  <a:pt x="329" y="2823"/>
                </a:lnTo>
                <a:lnTo>
                  <a:pt x="260" y="2912"/>
                </a:lnTo>
                <a:lnTo>
                  <a:pt x="192" y="3000"/>
                </a:lnTo>
                <a:lnTo>
                  <a:pt x="126" y="3092"/>
                </a:lnTo>
                <a:lnTo>
                  <a:pt x="63" y="3183"/>
                </a:lnTo>
                <a:lnTo>
                  <a:pt x="0" y="3276"/>
                </a:lnTo>
                <a:lnTo>
                  <a:pt x="0" y="3336"/>
                </a:lnTo>
                <a:lnTo>
                  <a:pt x="0" y="3336"/>
                </a:lnTo>
                <a:lnTo>
                  <a:pt x="66" y="3237"/>
                </a:lnTo>
                <a:lnTo>
                  <a:pt x="134" y="3138"/>
                </a:lnTo>
                <a:lnTo>
                  <a:pt x="204" y="3042"/>
                </a:lnTo>
                <a:lnTo>
                  <a:pt x="275" y="2946"/>
                </a:lnTo>
                <a:lnTo>
                  <a:pt x="350" y="2852"/>
                </a:lnTo>
                <a:lnTo>
                  <a:pt x="425" y="2760"/>
                </a:lnTo>
                <a:lnTo>
                  <a:pt x="501" y="2669"/>
                </a:lnTo>
                <a:lnTo>
                  <a:pt x="581" y="2580"/>
                </a:lnTo>
                <a:lnTo>
                  <a:pt x="581" y="2580"/>
                </a:lnTo>
                <a:lnTo>
                  <a:pt x="621" y="2595"/>
                </a:lnTo>
                <a:lnTo>
                  <a:pt x="660" y="2609"/>
                </a:lnTo>
                <a:lnTo>
                  <a:pt x="701" y="2622"/>
                </a:lnTo>
                <a:lnTo>
                  <a:pt x="743" y="2636"/>
                </a:lnTo>
                <a:lnTo>
                  <a:pt x="783" y="2646"/>
                </a:lnTo>
                <a:lnTo>
                  <a:pt x="825" y="2657"/>
                </a:lnTo>
                <a:lnTo>
                  <a:pt x="867" y="2666"/>
                </a:lnTo>
                <a:lnTo>
                  <a:pt x="909" y="2675"/>
                </a:lnTo>
                <a:lnTo>
                  <a:pt x="951" y="2682"/>
                </a:lnTo>
                <a:lnTo>
                  <a:pt x="993" y="2690"/>
                </a:lnTo>
                <a:lnTo>
                  <a:pt x="1037" y="2694"/>
                </a:lnTo>
                <a:lnTo>
                  <a:pt x="1080" y="2699"/>
                </a:lnTo>
                <a:lnTo>
                  <a:pt x="1124" y="2703"/>
                </a:lnTo>
                <a:lnTo>
                  <a:pt x="1167" y="2705"/>
                </a:lnTo>
                <a:lnTo>
                  <a:pt x="1211" y="2706"/>
                </a:lnTo>
                <a:lnTo>
                  <a:pt x="1254" y="2708"/>
                </a:lnTo>
                <a:lnTo>
                  <a:pt x="1254" y="2708"/>
                </a:lnTo>
                <a:lnTo>
                  <a:pt x="1299" y="2706"/>
                </a:lnTo>
                <a:lnTo>
                  <a:pt x="1346" y="2705"/>
                </a:lnTo>
                <a:lnTo>
                  <a:pt x="1391" y="2702"/>
                </a:lnTo>
                <a:lnTo>
                  <a:pt x="1436" y="2699"/>
                </a:lnTo>
                <a:lnTo>
                  <a:pt x="1481" y="2693"/>
                </a:lnTo>
                <a:lnTo>
                  <a:pt x="1526" y="2687"/>
                </a:lnTo>
                <a:lnTo>
                  <a:pt x="1571" y="2681"/>
                </a:lnTo>
                <a:lnTo>
                  <a:pt x="1614" y="2672"/>
                </a:lnTo>
                <a:lnTo>
                  <a:pt x="1658" y="2663"/>
                </a:lnTo>
                <a:lnTo>
                  <a:pt x="1701" y="2652"/>
                </a:lnTo>
                <a:lnTo>
                  <a:pt x="1745" y="2642"/>
                </a:lnTo>
                <a:lnTo>
                  <a:pt x="1788" y="2628"/>
                </a:lnTo>
                <a:lnTo>
                  <a:pt x="1830" y="2615"/>
                </a:lnTo>
                <a:lnTo>
                  <a:pt x="1872" y="2601"/>
                </a:lnTo>
                <a:lnTo>
                  <a:pt x="1914" y="2585"/>
                </a:lnTo>
                <a:lnTo>
                  <a:pt x="1955" y="2568"/>
                </a:lnTo>
                <a:lnTo>
                  <a:pt x="1997" y="2552"/>
                </a:lnTo>
                <a:lnTo>
                  <a:pt x="2037" y="2532"/>
                </a:lnTo>
                <a:lnTo>
                  <a:pt x="2076" y="2513"/>
                </a:lnTo>
                <a:lnTo>
                  <a:pt x="2117" y="2493"/>
                </a:lnTo>
                <a:lnTo>
                  <a:pt x="2156" y="2471"/>
                </a:lnTo>
                <a:lnTo>
                  <a:pt x="2193" y="2448"/>
                </a:lnTo>
                <a:lnTo>
                  <a:pt x="2232" y="2426"/>
                </a:lnTo>
                <a:lnTo>
                  <a:pt x="2270" y="2400"/>
                </a:lnTo>
                <a:lnTo>
                  <a:pt x="2307" y="2375"/>
                </a:lnTo>
                <a:lnTo>
                  <a:pt x="2343" y="2349"/>
                </a:lnTo>
                <a:lnTo>
                  <a:pt x="2379" y="2322"/>
                </a:lnTo>
                <a:lnTo>
                  <a:pt x="2414" y="2294"/>
                </a:lnTo>
                <a:lnTo>
                  <a:pt x="2448" y="2264"/>
                </a:lnTo>
                <a:lnTo>
                  <a:pt x="2483" y="2234"/>
                </a:lnTo>
                <a:lnTo>
                  <a:pt x="2516" y="2202"/>
                </a:lnTo>
                <a:lnTo>
                  <a:pt x="2549" y="2171"/>
                </a:lnTo>
                <a:lnTo>
                  <a:pt x="2549" y="2171"/>
                </a:lnTo>
                <a:lnTo>
                  <a:pt x="2592" y="2126"/>
                </a:lnTo>
                <a:lnTo>
                  <a:pt x="2634" y="2081"/>
                </a:lnTo>
                <a:lnTo>
                  <a:pt x="2634" y="2081"/>
                </a:lnTo>
                <a:lnTo>
                  <a:pt x="2661" y="2111"/>
                </a:lnTo>
                <a:lnTo>
                  <a:pt x="2690" y="2141"/>
                </a:lnTo>
                <a:lnTo>
                  <a:pt x="2717" y="2171"/>
                </a:lnTo>
                <a:lnTo>
                  <a:pt x="2742" y="2202"/>
                </a:lnTo>
                <a:lnTo>
                  <a:pt x="2768" y="2235"/>
                </a:lnTo>
                <a:lnTo>
                  <a:pt x="2793" y="2268"/>
                </a:lnTo>
                <a:lnTo>
                  <a:pt x="2817" y="2301"/>
                </a:lnTo>
                <a:lnTo>
                  <a:pt x="2841" y="2334"/>
                </a:lnTo>
                <a:lnTo>
                  <a:pt x="2864" y="2369"/>
                </a:lnTo>
                <a:lnTo>
                  <a:pt x="2885" y="2405"/>
                </a:lnTo>
                <a:lnTo>
                  <a:pt x="2906" y="2439"/>
                </a:lnTo>
                <a:lnTo>
                  <a:pt x="2927" y="2475"/>
                </a:lnTo>
                <a:lnTo>
                  <a:pt x="2946" y="2511"/>
                </a:lnTo>
                <a:lnTo>
                  <a:pt x="2966" y="2549"/>
                </a:lnTo>
                <a:lnTo>
                  <a:pt x="2984" y="2586"/>
                </a:lnTo>
                <a:lnTo>
                  <a:pt x="3000" y="2624"/>
                </a:lnTo>
                <a:lnTo>
                  <a:pt x="3017" y="2663"/>
                </a:lnTo>
                <a:lnTo>
                  <a:pt x="3032" y="2700"/>
                </a:lnTo>
                <a:lnTo>
                  <a:pt x="3047" y="2741"/>
                </a:lnTo>
                <a:lnTo>
                  <a:pt x="3060" y="2780"/>
                </a:lnTo>
                <a:lnTo>
                  <a:pt x="3074" y="2820"/>
                </a:lnTo>
                <a:lnTo>
                  <a:pt x="3086" y="2859"/>
                </a:lnTo>
                <a:lnTo>
                  <a:pt x="3096" y="2901"/>
                </a:lnTo>
                <a:lnTo>
                  <a:pt x="3107" y="2942"/>
                </a:lnTo>
                <a:lnTo>
                  <a:pt x="3116" y="2982"/>
                </a:lnTo>
                <a:lnTo>
                  <a:pt x="3125" y="3024"/>
                </a:lnTo>
                <a:lnTo>
                  <a:pt x="3132" y="3066"/>
                </a:lnTo>
                <a:lnTo>
                  <a:pt x="3138" y="3110"/>
                </a:lnTo>
                <a:lnTo>
                  <a:pt x="3144" y="3152"/>
                </a:lnTo>
                <a:lnTo>
                  <a:pt x="3149" y="3195"/>
                </a:lnTo>
                <a:lnTo>
                  <a:pt x="3152" y="3239"/>
                </a:lnTo>
                <a:lnTo>
                  <a:pt x="3155" y="3282"/>
                </a:lnTo>
                <a:lnTo>
                  <a:pt x="3156" y="3329"/>
                </a:lnTo>
                <a:lnTo>
                  <a:pt x="3156" y="3329"/>
                </a:lnTo>
                <a:lnTo>
                  <a:pt x="3156" y="3368"/>
                </a:lnTo>
                <a:lnTo>
                  <a:pt x="3156" y="3368"/>
                </a:lnTo>
                <a:lnTo>
                  <a:pt x="3156" y="3416"/>
                </a:lnTo>
                <a:lnTo>
                  <a:pt x="3155" y="3462"/>
                </a:lnTo>
                <a:lnTo>
                  <a:pt x="3152" y="3509"/>
                </a:lnTo>
                <a:lnTo>
                  <a:pt x="3147" y="3555"/>
                </a:lnTo>
                <a:lnTo>
                  <a:pt x="3143" y="3600"/>
                </a:lnTo>
                <a:lnTo>
                  <a:pt x="3135" y="3647"/>
                </a:lnTo>
                <a:lnTo>
                  <a:pt x="3128" y="3692"/>
                </a:lnTo>
                <a:lnTo>
                  <a:pt x="3120" y="3737"/>
                </a:lnTo>
                <a:lnTo>
                  <a:pt x="3110" y="3780"/>
                </a:lnTo>
                <a:lnTo>
                  <a:pt x="3099" y="3825"/>
                </a:lnTo>
                <a:lnTo>
                  <a:pt x="3087" y="3869"/>
                </a:lnTo>
                <a:lnTo>
                  <a:pt x="3075" y="3912"/>
                </a:lnTo>
                <a:lnTo>
                  <a:pt x="3062" y="3954"/>
                </a:lnTo>
                <a:lnTo>
                  <a:pt x="3047" y="3996"/>
                </a:lnTo>
                <a:lnTo>
                  <a:pt x="3030" y="4038"/>
                </a:lnTo>
                <a:lnTo>
                  <a:pt x="3014" y="4080"/>
                </a:lnTo>
                <a:lnTo>
                  <a:pt x="2997" y="4121"/>
                </a:lnTo>
                <a:lnTo>
                  <a:pt x="2978" y="4161"/>
                </a:lnTo>
                <a:lnTo>
                  <a:pt x="2958" y="4202"/>
                </a:lnTo>
                <a:lnTo>
                  <a:pt x="2937" y="4241"/>
                </a:lnTo>
                <a:lnTo>
                  <a:pt x="2916" y="4280"/>
                </a:lnTo>
                <a:lnTo>
                  <a:pt x="2894" y="4317"/>
                </a:lnTo>
                <a:lnTo>
                  <a:pt x="2871" y="4355"/>
                </a:lnTo>
                <a:lnTo>
                  <a:pt x="2847" y="4392"/>
                </a:lnTo>
                <a:lnTo>
                  <a:pt x="2822" y="4428"/>
                </a:lnTo>
                <a:lnTo>
                  <a:pt x="2796" y="4464"/>
                </a:lnTo>
                <a:lnTo>
                  <a:pt x="2769" y="4499"/>
                </a:lnTo>
                <a:lnTo>
                  <a:pt x="2742" y="4533"/>
                </a:lnTo>
                <a:lnTo>
                  <a:pt x="2714" y="4568"/>
                </a:lnTo>
                <a:lnTo>
                  <a:pt x="2685" y="4601"/>
                </a:lnTo>
                <a:lnTo>
                  <a:pt x="2655" y="4632"/>
                </a:lnTo>
                <a:lnTo>
                  <a:pt x="2625" y="4664"/>
                </a:lnTo>
                <a:lnTo>
                  <a:pt x="2592" y="4697"/>
                </a:lnTo>
                <a:lnTo>
                  <a:pt x="2592" y="4697"/>
                </a:lnTo>
                <a:lnTo>
                  <a:pt x="2561" y="4727"/>
                </a:lnTo>
                <a:lnTo>
                  <a:pt x="2529" y="4755"/>
                </a:lnTo>
                <a:lnTo>
                  <a:pt x="2496" y="4784"/>
                </a:lnTo>
                <a:lnTo>
                  <a:pt x="2462" y="4812"/>
                </a:lnTo>
                <a:lnTo>
                  <a:pt x="2427" y="4839"/>
                </a:lnTo>
                <a:lnTo>
                  <a:pt x="2393" y="4865"/>
                </a:lnTo>
                <a:lnTo>
                  <a:pt x="2358" y="4890"/>
                </a:lnTo>
                <a:lnTo>
                  <a:pt x="2321" y="4914"/>
                </a:lnTo>
                <a:lnTo>
                  <a:pt x="2285" y="4938"/>
                </a:lnTo>
                <a:lnTo>
                  <a:pt x="2247" y="4961"/>
                </a:lnTo>
                <a:lnTo>
                  <a:pt x="2210" y="4983"/>
                </a:lnTo>
                <a:lnTo>
                  <a:pt x="2171" y="5003"/>
                </a:lnTo>
                <a:lnTo>
                  <a:pt x="2132" y="5024"/>
                </a:lnTo>
                <a:lnTo>
                  <a:pt x="2093" y="5043"/>
                </a:lnTo>
                <a:lnTo>
                  <a:pt x="2052" y="5061"/>
                </a:lnTo>
                <a:lnTo>
                  <a:pt x="2012" y="5078"/>
                </a:lnTo>
                <a:lnTo>
                  <a:pt x="1971" y="5094"/>
                </a:lnTo>
                <a:lnTo>
                  <a:pt x="1929" y="5111"/>
                </a:lnTo>
                <a:lnTo>
                  <a:pt x="1887" y="5124"/>
                </a:lnTo>
                <a:lnTo>
                  <a:pt x="1845" y="5138"/>
                </a:lnTo>
                <a:lnTo>
                  <a:pt x="1802" y="5151"/>
                </a:lnTo>
                <a:lnTo>
                  <a:pt x="1760" y="5162"/>
                </a:lnTo>
                <a:lnTo>
                  <a:pt x="1715" y="5172"/>
                </a:lnTo>
                <a:lnTo>
                  <a:pt x="1671" y="5183"/>
                </a:lnTo>
                <a:lnTo>
                  <a:pt x="1628" y="5190"/>
                </a:lnTo>
                <a:lnTo>
                  <a:pt x="1583" y="5198"/>
                </a:lnTo>
                <a:lnTo>
                  <a:pt x="1538" y="5204"/>
                </a:lnTo>
                <a:lnTo>
                  <a:pt x="1491" y="5208"/>
                </a:lnTo>
                <a:lnTo>
                  <a:pt x="1446" y="5213"/>
                </a:lnTo>
                <a:lnTo>
                  <a:pt x="1400" y="5216"/>
                </a:lnTo>
                <a:lnTo>
                  <a:pt x="1353" y="5217"/>
                </a:lnTo>
                <a:lnTo>
                  <a:pt x="1307" y="5219"/>
                </a:lnTo>
                <a:lnTo>
                  <a:pt x="1307" y="5219"/>
                </a:lnTo>
                <a:lnTo>
                  <a:pt x="1259" y="5217"/>
                </a:lnTo>
                <a:lnTo>
                  <a:pt x="1212" y="5216"/>
                </a:lnTo>
                <a:lnTo>
                  <a:pt x="1164" y="5213"/>
                </a:lnTo>
                <a:lnTo>
                  <a:pt x="1118" y="5208"/>
                </a:lnTo>
                <a:lnTo>
                  <a:pt x="1071" y="5204"/>
                </a:lnTo>
                <a:lnTo>
                  <a:pt x="1026" y="5196"/>
                </a:lnTo>
                <a:lnTo>
                  <a:pt x="980" y="5189"/>
                </a:lnTo>
                <a:lnTo>
                  <a:pt x="935" y="5181"/>
                </a:lnTo>
                <a:lnTo>
                  <a:pt x="890" y="5171"/>
                </a:lnTo>
                <a:lnTo>
                  <a:pt x="845" y="5160"/>
                </a:lnTo>
                <a:lnTo>
                  <a:pt x="801" y="5148"/>
                </a:lnTo>
                <a:lnTo>
                  <a:pt x="758" y="5135"/>
                </a:lnTo>
                <a:lnTo>
                  <a:pt x="714" y="5121"/>
                </a:lnTo>
                <a:lnTo>
                  <a:pt x="672" y="5106"/>
                </a:lnTo>
                <a:lnTo>
                  <a:pt x="630" y="5090"/>
                </a:lnTo>
                <a:lnTo>
                  <a:pt x="588" y="5073"/>
                </a:lnTo>
                <a:lnTo>
                  <a:pt x="546" y="5055"/>
                </a:lnTo>
                <a:lnTo>
                  <a:pt x="506" y="5036"/>
                </a:lnTo>
                <a:lnTo>
                  <a:pt x="465" y="5016"/>
                </a:lnTo>
                <a:lnTo>
                  <a:pt x="426" y="4995"/>
                </a:lnTo>
                <a:lnTo>
                  <a:pt x="387" y="4973"/>
                </a:lnTo>
                <a:lnTo>
                  <a:pt x="350" y="4950"/>
                </a:lnTo>
                <a:lnTo>
                  <a:pt x="311" y="4926"/>
                </a:lnTo>
                <a:lnTo>
                  <a:pt x="275" y="4902"/>
                </a:lnTo>
                <a:lnTo>
                  <a:pt x="237" y="4877"/>
                </a:lnTo>
                <a:lnTo>
                  <a:pt x="201" y="4851"/>
                </a:lnTo>
                <a:lnTo>
                  <a:pt x="167" y="4824"/>
                </a:lnTo>
                <a:lnTo>
                  <a:pt x="132" y="4796"/>
                </a:lnTo>
                <a:lnTo>
                  <a:pt x="98" y="4767"/>
                </a:lnTo>
                <a:lnTo>
                  <a:pt x="65" y="4737"/>
                </a:lnTo>
                <a:lnTo>
                  <a:pt x="32" y="4707"/>
                </a:lnTo>
                <a:lnTo>
                  <a:pt x="0" y="4677"/>
                </a:lnTo>
                <a:lnTo>
                  <a:pt x="0" y="4721"/>
                </a:lnTo>
                <a:lnTo>
                  <a:pt x="0" y="4721"/>
                </a:lnTo>
                <a:lnTo>
                  <a:pt x="33" y="4752"/>
                </a:lnTo>
                <a:lnTo>
                  <a:pt x="68" y="4782"/>
                </a:lnTo>
                <a:lnTo>
                  <a:pt x="102" y="4812"/>
                </a:lnTo>
                <a:lnTo>
                  <a:pt x="137" y="4841"/>
                </a:lnTo>
                <a:lnTo>
                  <a:pt x="173" y="4869"/>
                </a:lnTo>
                <a:lnTo>
                  <a:pt x="210" y="4896"/>
                </a:lnTo>
                <a:lnTo>
                  <a:pt x="246" y="4922"/>
                </a:lnTo>
                <a:lnTo>
                  <a:pt x="284" y="4947"/>
                </a:lnTo>
                <a:lnTo>
                  <a:pt x="321" y="4971"/>
                </a:lnTo>
                <a:lnTo>
                  <a:pt x="360" y="4994"/>
                </a:lnTo>
                <a:lnTo>
                  <a:pt x="399" y="5016"/>
                </a:lnTo>
                <a:lnTo>
                  <a:pt x="438" y="5037"/>
                </a:lnTo>
                <a:lnTo>
                  <a:pt x="479" y="5058"/>
                </a:lnTo>
                <a:lnTo>
                  <a:pt x="519" y="5076"/>
                </a:lnTo>
                <a:lnTo>
                  <a:pt x="560" y="5096"/>
                </a:lnTo>
                <a:lnTo>
                  <a:pt x="602" y="5112"/>
                </a:lnTo>
                <a:lnTo>
                  <a:pt x="644" y="5129"/>
                </a:lnTo>
                <a:lnTo>
                  <a:pt x="686" y="5144"/>
                </a:lnTo>
                <a:lnTo>
                  <a:pt x="728" y="5159"/>
                </a:lnTo>
                <a:lnTo>
                  <a:pt x="770" y="5171"/>
                </a:lnTo>
                <a:lnTo>
                  <a:pt x="813" y="5184"/>
                </a:lnTo>
                <a:lnTo>
                  <a:pt x="857" y="5195"/>
                </a:lnTo>
                <a:lnTo>
                  <a:pt x="900" y="5205"/>
                </a:lnTo>
                <a:lnTo>
                  <a:pt x="945" y="5214"/>
                </a:lnTo>
                <a:lnTo>
                  <a:pt x="989" y="5222"/>
                </a:lnTo>
                <a:lnTo>
                  <a:pt x="1034" y="5229"/>
                </a:lnTo>
                <a:lnTo>
                  <a:pt x="1079" y="5235"/>
                </a:lnTo>
                <a:lnTo>
                  <a:pt x="1124" y="5240"/>
                </a:lnTo>
                <a:lnTo>
                  <a:pt x="1169" y="5244"/>
                </a:lnTo>
                <a:lnTo>
                  <a:pt x="1215" y="5247"/>
                </a:lnTo>
                <a:lnTo>
                  <a:pt x="1260" y="5249"/>
                </a:lnTo>
                <a:lnTo>
                  <a:pt x="1307" y="5249"/>
                </a:lnTo>
                <a:lnTo>
                  <a:pt x="1307" y="5249"/>
                </a:lnTo>
                <a:lnTo>
                  <a:pt x="1352" y="5249"/>
                </a:lnTo>
                <a:lnTo>
                  <a:pt x="1397" y="5247"/>
                </a:lnTo>
                <a:lnTo>
                  <a:pt x="1442" y="5244"/>
                </a:lnTo>
                <a:lnTo>
                  <a:pt x="1485" y="5240"/>
                </a:lnTo>
                <a:lnTo>
                  <a:pt x="1530" y="5235"/>
                </a:lnTo>
                <a:lnTo>
                  <a:pt x="1574" y="5229"/>
                </a:lnTo>
                <a:lnTo>
                  <a:pt x="1617" y="5223"/>
                </a:lnTo>
                <a:lnTo>
                  <a:pt x="1661" y="5216"/>
                </a:lnTo>
                <a:lnTo>
                  <a:pt x="1704" y="5207"/>
                </a:lnTo>
                <a:lnTo>
                  <a:pt x="1748" y="5198"/>
                </a:lnTo>
                <a:lnTo>
                  <a:pt x="1790" y="5186"/>
                </a:lnTo>
                <a:lnTo>
                  <a:pt x="1832" y="5175"/>
                </a:lnTo>
                <a:lnTo>
                  <a:pt x="1874" y="5162"/>
                </a:lnTo>
                <a:lnTo>
                  <a:pt x="1916" y="5148"/>
                </a:lnTo>
                <a:lnTo>
                  <a:pt x="1958" y="5133"/>
                </a:lnTo>
                <a:lnTo>
                  <a:pt x="1998" y="5118"/>
                </a:lnTo>
                <a:lnTo>
                  <a:pt x="2039" y="5102"/>
                </a:lnTo>
                <a:lnTo>
                  <a:pt x="2079" y="5084"/>
                </a:lnTo>
                <a:lnTo>
                  <a:pt x="2118" y="5066"/>
                </a:lnTo>
                <a:lnTo>
                  <a:pt x="2157" y="5046"/>
                </a:lnTo>
                <a:lnTo>
                  <a:pt x="2196" y="5025"/>
                </a:lnTo>
                <a:lnTo>
                  <a:pt x="2235" y="5004"/>
                </a:lnTo>
                <a:lnTo>
                  <a:pt x="2273" y="4982"/>
                </a:lnTo>
                <a:lnTo>
                  <a:pt x="2310" y="4959"/>
                </a:lnTo>
                <a:lnTo>
                  <a:pt x="2348" y="4935"/>
                </a:lnTo>
                <a:lnTo>
                  <a:pt x="2384" y="4910"/>
                </a:lnTo>
                <a:lnTo>
                  <a:pt x="2420" y="4884"/>
                </a:lnTo>
                <a:lnTo>
                  <a:pt x="2454" y="4857"/>
                </a:lnTo>
                <a:lnTo>
                  <a:pt x="2490" y="4830"/>
                </a:lnTo>
                <a:lnTo>
                  <a:pt x="2523" y="4802"/>
                </a:lnTo>
                <a:lnTo>
                  <a:pt x="2558" y="4772"/>
                </a:lnTo>
                <a:lnTo>
                  <a:pt x="2591" y="4742"/>
                </a:lnTo>
                <a:lnTo>
                  <a:pt x="2591" y="4742"/>
                </a:lnTo>
                <a:lnTo>
                  <a:pt x="2589" y="4833"/>
                </a:lnTo>
                <a:lnTo>
                  <a:pt x="2589" y="4833"/>
                </a:lnTo>
                <a:lnTo>
                  <a:pt x="2589" y="4892"/>
                </a:lnTo>
                <a:lnTo>
                  <a:pt x="2592" y="4949"/>
                </a:lnTo>
                <a:lnTo>
                  <a:pt x="2595" y="5007"/>
                </a:lnTo>
                <a:lnTo>
                  <a:pt x="2600" y="5064"/>
                </a:lnTo>
                <a:lnTo>
                  <a:pt x="2606" y="5121"/>
                </a:lnTo>
                <a:lnTo>
                  <a:pt x="2613" y="5177"/>
                </a:lnTo>
                <a:lnTo>
                  <a:pt x="2622" y="5234"/>
                </a:lnTo>
                <a:lnTo>
                  <a:pt x="2631" y="5289"/>
                </a:lnTo>
                <a:lnTo>
                  <a:pt x="2643" y="5345"/>
                </a:lnTo>
                <a:lnTo>
                  <a:pt x="2655" y="5400"/>
                </a:lnTo>
                <a:lnTo>
                  <a:pt x="2670" y="5456"/>
                </a:lnTo>
                <a:lnTo>
                  <a:pt x="2685" y="5511"/>
                </a:lnTo>
                <a:lnTo>
                  <a:pt x="2702" y="5565"/>
                </a:lnTo>
                <a:lnTo>
                  <a:pt x="2720" y="5619"/>
                </a:lnTo>
                <a:lnTo>
                  <a:pt x="2739" y="5673"/>
                </a:lnTo>
                <a:lnTo>
                  <a:pt x="2760" y="5727"/>
                </a:lnTo>
                <a:lnTo>
                  <a:pt x="2760" y="5727"/>
                </a:lnTo>
                <a:lnTo>
                  <a:pt x="2664" y="5738"/>
                </a:lnTo>
                <a:lnTo>
                  <a:pt x="2570" y="5748"/>
                </a:lnTo>
                <a:lnTo>
                  <a:pt x="2474" y="5757"/>
                </a:lnTo>
                <a:lnTo>
                  <a:pt x="2378" y="5765"/>
                </a:lnTo>
                <a:lnTo>
                  <a:pt x="2280" y="5771"/>
                </a:lnTo>
                <a:lnTo>
                  <a:pt x="2183" y="5774"/>
                </a:lnTo>
                <a:lnTo>
                  <a:pt x="2085" y="5777"/>
                </a:lnTo>
                <a:lnTo>
                  <a:pt x="1988" y="5778"/>
                </a:lnTo>
                <a:lnTo>
                  <a:pt x="1988" y="5778"/>
                </a:lnTo>
                <a:lnTo>
                  <a:pt x="1857" y="5777"/>
                </a:lnTo>
                <a:lnTo>
                  <a:pt x="1727" y="5772"/>
                </a:lnTo>
                <a:lnTo>
                  <a:pt x="1598" y="5765"/>
                </a:lnTo>
                <a:lnTo>
                  <a:pt x="1470" y="5754"/>
                </a:lnTo>
                <a:lnTo>
                  <a:pt x="1343" y="5742"/>
                </a:lnTo>
                <a:lnTo>
                  <a:pt x="1215" y="5727"/>
                </a:lnTo>
                <a:lnTo>
                  <a:pt x="1091" y="5709"/>
                </a:lnTo>
                <a:lnTo>
                  <a:pt x="965" y="5688"/>
                </a:lnTo>
                <a:lnTo>
                  <a:pt x="842" y="5664"/>
                </a:lnTo>
                <a:lnTo>
                  <a:pt x="717" y="5639"/>
                </a:lnTo>
                <a:lnTo>
                  <a:pt x="596" y="5610"/>
                </a:lnTo>
                <a:lnTo>
                  <a:pt x="474" y="5579"/>
                </a:lnTo>
                <a:lnTo>
                  <a:pt x="354" y="5546"/>
                </a:lnTo>
                <a:lnTo>
                  <a:pt x="236" y="5510"/>
                </a:lnTo>
                <a:lnTo>
                  <a:pt x="117" y="5471"/>
                </a:lnTo>
                <a:lnTo>
                  <a:pt x="0" y="5429"/>
                </a:lnTo>
                <a:lnTo>
                  <a:pt x="0" y="5463"/>
                </a:lnTo>
                <a:lnTo>
                  <a:pt x="0" y="5463"/>
                </a:lnTo>
                <a:lnTo>
                  <a:pt x="120" y="5505"/>
                </a:lnTo>
                <a:lnTo>
                  <a:pt x="240" y="5544"/>
                </a:lnTo>
                <a:lnTo>
                  <a:pt x="362" y="5580"/>
                </a:lnTo>
                <a:lnTo>
                  <a:pt x="483" y="5613"/>
                </a:lnTo>
                <a:lnTo>
                  <a:pt x="605" y="5645"/>
                </a:lnTo>
                <a:lnTo>
                  <a:pt x="728" y="5673"/>
                </a:lnTo>
                <a:lnTo>
                  <a:pt x="851" y="5699"/>
                </a:lnTo>
                <a:lnTo>
                  <a:pt x="975" y="5721"/>
                </a:lnTo>
                <a:lnTo>
                  <a:pt x="1100" y="5742"/>
                </a:lnTo>
                <a:lnTo>
                  <a:pt x="1226" y="5759"/>
                </a:lnTo>
                <a:lnTo>
                  <a:pt x="1352" y="5774"/>
                </a:lnTo>
                <a:lnTo>
                  <a:pt x="1478" y="5786"/>
                </a:lnTo>
                <a:lnTo>
                  <a:pt x="1604" y="5796"/>
                </a:lnTo>
                <a:lnTo>
                  <a:pt x="1731" y="5802"/>
                </a:lnTo>
                <a:lnTo>
                  <a:pt x="1859" y="5807"/>
                </a:lnTo>
                <a:lnTo>
                  <a:pt x="1988" y="5808"/>
                </a:lnTo>
                <a:lnTo>
                  <a:pt x="1988" y="5808"/>
                </a:lnTo>
                <a:lnTo>
                  <a:pt x="2087" y="5807"/>
                </a:lnTo>
                <a:lnTo>
                  <a:pt x="2186" y="5805"/>
                </a:lnTo>
                <a:lnTo>
                  <a:pt x="2283" y="5801"/>
                </a:lnTo>
                <a:lnTo>
                  <a:pt x="2382" y="5795"/>
                </a:lnTo>
                <a:lnTo>
                  <a:pt x="2480" y="5787"/>
                </a:lnTo>
                <a:lnTo>
                  <a:pt x="2577" y="5780"/>
                </a:lnTo>
                <a:lnTo>
                  <a:pt x="2675" y="5769"/>
                </a:lnTo>
                <a:lnTo>
                  <a:pt x="2772" y="5756"/>
                </a:lnTo>
                <a:lnTo>
                  <a:pt x="2772" y="5756"/>
                </a:lnTo>
                <a:lnTo>
                  <a:pt x="2778" y="5772"/>
                </a:lnTo>
                <a:lnTo>
                  <a:pt x="2778" y="5772"/>
                </a:lnTo>
                <a:lnTo>
                  <a:pt x="2799" y="5822"/>
                </a:lnTo>
                <a:lnTo>
                  <a:pt x="2822" y="5870"/>
                </a:lnTo>
                <a:lnTo>
                  <a:pt x="2846" y="5918"/>
                </a:lnTo>
                <a:lnTo>
                  <a:pt x="2870" y="5964"/>
                </a:lnTo>
                <a:lnTo>
                  <a:pt x="2895" y="6011"/>
                </a:lnTo>
                <a:lnTo>
                  <a:pt x="2921" y="6057"/>
                </a:lnTo>
                <a:lnTo>
                  <a:pt x="2949" y="6102"/>
                </a:lnTo>
                <a:lnTo>
                  <a:pt x="2978" y="6147"/>
                </a:lnTo>
                <a:lnTo>
                  <a:pt x="3006" y="6191"/>
                </a:lnTo>
                <a:lnTo>
                  <a:pt x="3036" y="6234"/>
                </a:lnTo>
                <a:lnTo>
                  <a:pt x="3068" y="6276"/>
                </a:lnTo>
                <a:lnTo>
                  <a:pt x="3101" y="6318"/>
                </a:lnTo>
                <a:lnTo>
                  <a:pt x="3134" y="6360"/>
                </a:lnTo>
                <a:lnTo>
                  <a:pt x="3167" y="6401"/>
                </a:lnTo>
                <a:lnTo>
                  <a:pt x="3203" y="6441"/>
                </a:lnTo>
                <a:lnTo>
                  <a:pt x="3239" y="6480"/>
                </a:lnTo>
                <a:lnTo>
                  <a:pt x="3282" y="6480"/>
                </a:lnTo>
                <a:lnTo>
                  <a:pt x="3282" y="6480"/>
                </a:lnTo>
                <a:lnTo>
                  <a:pt x="3245" y="6440"/>
                </a:lnTo>
                <a:lnTo>
                  <a:pt x="3209" y="6399"/>
                </a:lnTo>
                <a:lnTo>
                  <a:pt x="3173" y="6359"/>
                </a:lnTo>
                <a:lnTo>
                  <a:pt x="3138" y="6317"/>
                </a:lnTo>
                <a:lnTo>
                  <a:pt x="3105" y="6273"/>
                </a:lnTo>
                <a:lnTo>
                  <a:pt x="3072" y="6230"/>
                </a:lnTo>
                <a:lnTo>
                  <a:pt x="3041" y="6185"/>
                </a:lnTo>
                <a:lnTo>
                  <a:pt x="3011" y="6140"/>
                </a:lnTo>
                <a:lnTo>
                  <a:pt x="2981" y="6093"/>
                </a:lnTo>
                <a:lnTo>
                  <a:pt x="2952" y="6047"/>
                </a:lnTo>
                <a:lnTo>
                  <a:pt x="2925" y="5999"/>
                </a:lnTo>
                <a:lnTo>
                  <a:pt x="2898" y="5951"/>
                </a:lnTo>
                <a:lnTo>
                  <a:pt x="2873" y="5903"/>
                </a:lnTo>
                <a:lnTo>
                  <a:pt x="2849" y="5853"/>
                </a:lnTo>
                <a:lnTo>
                  <a:pt x="2826" y="5802"/>
                </a:lnTo>
                <a:lnTo>
                  <a:pt x="2804" y="5753"/>
                </a:lnTo>
                <a:lnTo>
                  <a:pt x="2804" y="5753"/>
                </a:lnTo>
                <a:lnTo>
                  <a:pt x="2898" y="5738"/>
                </a:lnTo>
                <a:lnTo>
                  <a:pt x="2993" y="5723"/>
                </a:lnTo>
                <a:lnTo>
                  <a:pt x="3086" y="5706"/>
                </a:lnTo>
                <a:lnTo>
                  <a:pt x="3180" y="5687"/>
                </a:lnTo>
                <a:lnTo>
                  <a:pt x="3273" y="5667"/>
                </a:lnTo>
                <a:lnTo>
                  <a:pt x="3366" y="5646"/>
                </a:lnTo>
                <a:lnTo>
                  <a:pt x="3458" y="5622"/>
                </a:lnTo>
                <a:lnTo>
                  <a:pt x="3551" y="5598"/>
                </a:lnTo>
                <a:lnTo>
                  <a:pt x="3642" y="5573"/>
                </a:lnTo>
                <a:lnTo>
                  <a:pt x="3734" y="5544"/>
                </a:lnTo>
                <a:lnTo>
                  <a:pt x="3825" y="5516"/>
                </a:lnTo>
                <a:lnTo>
                  <a:pt x="3915" y="5484"/>
                </a:lnTo>
                <a:lnTo>
                  <a:pt x="4005" y="5453"/>
                </a:lnTo>
                <a:lnTo>
                  <a:pt x="4095" y="5418"/>
                </a:lnTo>
                <a:lnTo>
                  <a:pt x="4184" y="5384"/>
                </a:lnTo>
                <a:lnTo>
                  <a:pt x="4274" y="5346"/>
                </a:lnTo>
                <a:lnTo>
                  <a:pt x="4274" y="5346"/>
                </a:lnTo>
                <a:lnTo>
                  <a:pt x="4403" y="5289"/>
                </a:lnTo>
                <a:lnTo>
                  <a:pt x="4532" y="5229"/>
                </a:lnTo>
                <a:lnTo>
                  <a:pt x="4659" y="5166"/>
                </a:lnTo>
                <a:lnTo>
                  <a:pt x="4784" y="5102"/>
                </a:lnTo>
                <a:lnTo>
                  <a:pt x="4907" y="5033"/>
                </a:lnTo>
                <a:lnTo>
                  <a:pt x="5028" y="4961"/>
                </a:lnTo>
                <a:lnTo>
                  <a:pt x="5148" y="4886"/>
                </a:lnTo>
                <a:lnTo>
                  <a:pt x="5267" y="4809"/>
                </a:lnTo>
                <a:lnTo>
                  <a:pt x="5382" y="4728"/>
                </a:lnTo>
                <a:lnTo>
                  <a:pt x="5496" y="4646"/>
                </a:lnTo>
                <a:lnTo>
                  <a:pt x="5609" y="4560"/>
                </a:lnTo>
                <a:lnTo>
                  <a:pt x="5718" y="4470"/>
                </a:lnTo>
                <a:lnTo>
                  <a:pt x="5826" y="4379"/>
                </a:lnTo>
                <a:lnTo>
                  <a:pt x="5933" y="4286"/>
                </a:lnTo>
                <a:lnTo>
                  <a:pt x="6038" y="4188"/>
                </a:lnTo>
                <a:lnTo>
                  <a:pt x="6140" y="4088"/>
                </a:lnTo>
                <a:lnTo>
                  <a:pt x="6140" y="4088"/>
                </a:lnTo>
                <a:lnTo>
                  <a:pt x="6198" y="4028"/>
                </a:lnTo>
                <a:lnTo>
                  <a:pt x="6257" y="3968"/>
                </a:lnTo>
                <a:lnTo>
                  <a:pt x="6315" y="3905"/>
                </a:lnTo>
                <a:lnTo>
                  <a:pt x="6371" y="3843"/>
                </a:lnTo>
                <a:lnTo>
                  <a:pt x="6371" y="3843"/>
                </a:lnTo>
                <a:lnTo>
                  <a:pt x="6425" y="3861"/>
                </a:lnTo>
                <a:lnTo>
                  <a:pt x="6480" y="3879"/>
                </a:lnTo>
                <a:lnTo>
                  <a:pt x="6480" y="3846"/>
                </a:lnTo>
                <a:lnTo>
                  <a:pt x="6480" y="3846"/>
                </a:lnTo>
                <a:lnTo>
                  <a:pt x="6437" y="3833"/>
                </a:lnTo>
                <a:lnTo>
                  <a:pt x="6393" y="3818"/>
                </a:lnTo>
                <a:lnTo>
                  <a:pt x="6360" y="3806"/>
                </a:lnTo>
                <a:lnTo>
                  <a:pt x="6360" y="3806"/>
                </a:lnTo>
                <a:lnTo>
                  <a:pt x="6290" y="3777"/>
                </a:lnTo>
                <a:lnTo>
                  <a:pt x="6219" y="3746"/>
                </a:lnTo>
                <a:lnTo>
                  <a:pt x="6152" y="3713"/>
                </a:lnTo>
                <a:lnTo>
                  <a:pt x="6084" y="3677"/>
                </a:lnTo>
                <a:lnTo>
                  <a:pt x="6020" y="3638"/>
                </a:lnTo>
                <a:lnTo>
                  <a:pt x="5955" y="3597"/>
                </a:lnTo>
                <a:lnTo>
                  <a:pt x="5894" y="3554"/>
                </a:lnTo>
                <a:lnTo>
                  <a:pt x="5834" y="3509"/>
                </a:lnTo>
                <a:lnTo>
                  <a:pt x="5808" y="3488"/>
                </a:lnTo>
                <a:lnTo>
                  <a:pt x="5808" y="3488"/>
                </a:lnTo>
                <a:lnTo>
                  <a:pt x="5748" y="3438"/>
                </a:lnTo>
                <a:lnTo>
                  <a:pt x="5691" y="3386"/>
                </a:lnTo>
                <a:lnTo>
                  <a:pt x="5636" y="3332"/>
                </a:lnTo>
                <a:lnTo>
                  <a:pt x="5583" y="3275"/>
                </a:lnTo>
                <a:lnTo>
                  <a:pt x="5532" y="3216"/>
                </a:lnTo>
                <a:lnTo>
                  <a:pt x="5483" y="3156"/>
                </a:lnTo>
                <a:lnTo>
                  <a:pt x="5436" y="3093"/>
                </a:lnTo>
                <a:lnTo>
                  <a:pt x="5393" y="3029"/>
                </a:lnTo>
                <a:lnTo>
                  <a:pt x="5351" y="2963"/>
                </a:lnTo>
                <a:lnTo>
                  <a:pt x="5312" y="2895"/>
                </a:lnTo>
                <a:lnTo>
                  <a:pt x="5276" y="2826"/>
                </a:lnTo>
                <a:lnTo>
                  <a:pt x="5243" y="2754"/>
                </a:lnTo>
                <a:lnTo>
                  <a:pt x="5211" y="2682"/>
                </a:lnTo>
                <a:lnTo>
                  <a:pt x="5184" y="2609"/>
                </a:lnTo>
                <a:lnTo>
                  <a:pt x="5159" y="2534"/>
                </a:lnTo>
                <a:lnTo>
                  <a:pt x="5136" y="2457"/>
                </a:lnTo>
                <a:lnTo>
                  <a:pt x="5136" y="2457"/>
                </a:lnTo>
                <a:lnTo>
                  <a:pt x="5226" y="2463"/>
                </a:lnTo>
                <a:lnTo>
                  <a:pt x="5315" y="2474"/>
                </a:lnTo>
                <a:lnTo>
                  <a:pt x="5402" y="2487"/>
                </a:lnTo>
                <a:lnTo>
                  <a:pt x="5489" y="2504"/>
                </a:lnTo>
                <a:lnTo>
                  <a:pt x="5574" y="2523"/>
                </a:lnTo>
                <a:lnTo>
                  <a:pt x="5658" y="2546"/>
                </a:lnTo>
                <a:lnTo>
                  <a:pt x="5741" y="2571"/>
                </a:lnTo>
                <a:lnTo>
                  <a:pt x="5822" y="2600"/>
                </a:lnTo>
                <a:lnTo>
                  <a:pt x="5861" y="2613"/>
                </a:lnTo>
                <a:lnTo>
                  <a:pt x="5861" y="2613"/>
                </a:lnTo>
                <a:lnTo>
                  <a:pt x="5943" y="2648"/>
                </a:lnTo>
                <a:lnTo>
                  <a:pt x="6026" y="2685"/>
                </a:lnTo>
                <a:lnTo>
                  <a:pt x="6107" y="2726"/>
                </a:lnTo>
                <a:lnTo>
                  <a:pt x="6185" y="2769"/>
                </a:lnTo>
                <a:lnTo>
                  <a:pt x="6261" y="2816"/>
                </a:lnTo>
                <a:lnTo>
                  <a:pt x="6336" y="2864"/>
                </a:lnTo>
                <a:lnTo>
                  <a:pt x="6410" y="2916"/>
                </a:lnTo>
                <a:lnTo>
                  <a:pt x="6480" y="2970"/>
                </a:lnTo>
                <a:lnTo>
                  <a:pt x="6480" y="2930"/>
                </a:lnTo>
                <a:lnTo>
                  <a:pt x="6480" y="2930"/>
                </a:lnTo>
                <a:lnTo>
                  <a:pt x="6417" y="2883"/>
                </a:lnTo>
                <a:lnTo>
                  <a:pt x="6353" y="2837"/>
                </a:lnTo>
                <a:lnTo>
                  <a:pt x="6287" y="2795"/>
                </a:lnTo>
                <a:lnTo>
                  <a:pt x="6221" y="2753"/>
                </a:lnTo>
                <a:lnTo>
                  <a:pt x="6152" y="2715"/>
                </a:lnTo>
                <a:lnTo>
                  <a:pt x="6083" y="2678"/>
                </a:lnTo>
                <a:lnTo>
                  <a:pt x="6011" y="2643"/>
                </a:lnTo>
                <a:lnTo>
                  <a:pt x="5939" y="2612"/>
                </a:lnTo>
                <a:lnTo>
                  <a:pt x="5939" y="2612"/>
                </a:lnTo>
                <a:lnTo>
                  <a:pt x="5892" y="2594"/>
                </a:lnTo>
                <a:lnTo>
                  <a:pt x="5847" y="2576"/>
                </a:lnTo>
                <a:lnTo>
                  <a:pt x="5808" y="2561"/>
                </a:lnTo>
                <a:lnTo>
                  <a:pt x="5808" y="2561"/>
                </a:lnTo>
                <a:lnTo>
                  <a:pt x="5726" y="2534"/>
                </a:lnTo>
                <a:lnTo>
                  <a:pt x="5643" y="2508"/>
                </a:lnTo>
                <a:lnTo>
                  <a:pt x="5559" y="2487"/>
                </a:lnTo>
                <a:lnTo>
                  <a:pt x="5474" y="2469"/>
                </a:lnTo>
                <a:lnTo>
                  <a:pt x="5388" y="2453"/>
                </a:lnTo>
                <a:lnTo>
                  <a:pt x="5303" y="2441"/>
                </a:lnTo>
                <a:lnTo>
                  <a:pt x="5216" y="2432"/>
                </a:lnTo>
                <a:lnTo>
                  <a:pt x="5129" y="2426"/>
                </a:lnTo>
                <a:lnTo>
                  <a:pt x="5129" y="2426"/>
                </a:lnTo>
                <a:lnTo>
                  <a:pt x="5115" y="2367"/>
                </a:lnTo>
                <a:lnTo>
                  <a:pt x="5103" y="2309"/>
                </a:lnTo>
                <a:lnTo>
                  <a:pt x="5093" y="2249"/>
                </a:lnTo>
                <a:lnTo>
                  <a:pt x="5084" y="2189"/>
                </a:lnTo>
                <a:lnTo>
                  <a:pt x="5078" y="2127"/>
                </a:lnTo>
                <a:lnTo>
                  <a:pt x="5073" y="2066"/>
                </a:lnTo>
                <a:lnTo>
                  <a:pt x="5070" y="2004"/>
                </a:lnTo>
                <a:lnTo>
                  <a:pt x="5069" y="1941"/>
                </a:lnTo>
                <a:lnTo>
                  <a:pt x="5069" y="1941"/>
                </a:lnTo>
                <a:lnTo>
                  <a:pt x="5070" y="1884"/>
                </a:lnTo>
                <a:lnTo>
                  <a:pt x="5072" y="1826"/>
                </a:lnTo>
                <a:lnTo>
                  <a:pt x="5075" y="1794"/>
                </a:lnTo>
                <a:lnTo>
                  <a:pt x="5075" y="1794"/>
                </a:lnTo>
                <a:lnTo>
                  <a:pt x="5082" y="1716"/>
                </a:lnTo>
                <a:lnTo>
                  <a:pt x="5091" y="1638"/>
                </a:lnTo>
                <a:lnTo>
                  <a:pt x="5105" y="1562"/>
                </a:lnTo>
                <a:lnTo>
                  <a:pt x="5121" y="1487"/>
                </a:lnTo>
                <a:lnTo>
                  <a:pt x="5141" y="1413"/>
                </a:lnTo>
                <a:lnTo>
                  <a:pt x="5162" y="1340"/>
                </a:lnTo>
                <a:lnTo>
                  <a:pt x="5186" y="1269"/>
                </a:lnTo>
                <a:lnTo>
                  <a:pt x="5213" y="1199"/>
                </a:lnTo>
                <a:lnTo>
                  <a:pt x="5243" y="1128"/>
                </a:lnTo>
                <a:lnTo>
                  <a:pt x="5274" y="1061"/>
                </a:lnTo>
                <a:lnTo>
                  <a:pt x="5309" y="995"/>
                </a:lnTo>
                <a:lnTo>
                  <a:pt x="5346" y="930"/>
                </a:lnTo>
                <a:lnTo>
                  <a:pt x="5385" y="866"/>
                </a:lnTo>
                <a:lnTo>
                  <a:pt x="5427" y="804"/>
                </a:lnTo>
                <a:lnTo>
                  <a:pt x="5471" y="744"/>
                </a:lnTo>
                <a:lnTo>
                  <a:pt x="5516" y="686"/>
                </a:lnTo>
                <a:lnTo>
                  <a:pt x="5516" y="686"/>
                </a:lnTo>
                <a:lnTo>
                  <a:pt x="5640" y="701"/>
                </a:lnTo>
                <a:lnTo>
                  <a:pt x="5762" y="717"/>
                </a:lnTo>
                <a:lnTo>
                  <a:pt x="5885" y="735"/>
                </a:lnTo>
                <a:lnTo>
                  <a:pt x="6005" y="758"/>
                </a:lnTo>
                <a:lnTo>
                  <a:pt x="6125" y="782"/>
                </a:lnTo>
                <a:lnTo>
                  <a:pt x="6245" y="809"/>
                </a:lnTo>
                <a:lnTo>
                  <a:pt x="6363" y="837"/>
                </a:lnTo>
                <a:lnTo>
                  <a:pt x="6480" y="869"/>
                </a:lnTo>
                <a:lnTo>
                  <a:pt x="6480" y="836"/>
                </a:lnTo>
                <a:lnTo>
                  <a:pt x="6480" y="836"/>
                </a:lnTo>
                <a:lnTo>
                  <a:pt x="6365" y="806"/>
                </a:lnTo>
                <a:lnTo>
                  <a:pt x="6248" y="777"/>
                </a:lnTo>
                <a:lnTo>
                  <a:pt x="6132" y="752"/>
                </a:lnTo>
                <a:lnTo>
                  <a:pt x="6014" y="728"/>
                </a:lnTo>
                <a:lnTo>
                  <a:pt x="5897" y="707"/>
                </a:lnTo>
                <a:lnTo>
                  <a:pt x="5778" y="687"/>
                </a:lnTo>
                <a:lnTo>
                  <a:pt x="5660" y="671"/>
                </a:lnTo>
                <a:lnTo>
                  <a:pt x="5540" y="657"/>
                </a:lnTo>
                <a:lnTo>
                  <a:pt x="5540" y="657"/>
                </a:lnTo>
                <a:lnTo>
                  <a:pt x="5586" y="605"/>
                </a:lnTo>
                <a:lnTo>
                  <a:pt x="5636" y="552"/>
                </a:lnTo>
                <a:lnTo>
                  <a:pt x="5685" y="503"/>
                </a:lnTo>
                <a:lnTo>
                  <a:pt x="5738" y="455"/>
                </a:lnTo>
                <a:lnTo>
                  <a:pt x="5792" y="408"/>
                </a:lnTo>
                <a:lnTo>
                  <a:pt x="5847" y="365"/>
                </a:lnTo>
                <a:lnTo>
                  <a:pt x="5904" y="321"/>
                </a:lnTo>
                <a:lnTo>
                  <a:pt x="5963" y="282"/>
                </a:lnTo>
                <a:lnTo>
                  <a:pt x="6023" y="243"/>
                </a:lnTo>
                <a:lnTo>
                  <a:pt x="6084" y="207"/>
                </a:lnTo>
                <a:lnTo>
                  <a:pt x="6147" y="173"/>
                </a:lnTo>
                <a:lnTo>
                  <a:pt x="6212" y="141"/>
                </a:lnTo>
                <a:lnTo>
                  <a:pt x="6276" y="111"/>
                </a:lnTo>
                <a:lnTo>
                  <a:pt x="6344" y="84"/>
                </a:lnTo>
                <a:lnTo>
                  <a:pt x="6411" y="60"/>
                </a:lnTo>
                <a:lnTo>
                  <a:pt x="6480" y="38"/>
                </a:lnTo>
                <a:lnTo>
                  <a:pt x="6480" y="38"/>
                </a:lnTo>
                <a:close/>
                <a:moveTo>
                  <a:pt x="5820" y="3539"/>
                </a:moveTo>
                <a:lnTo>
                  <a:pt x="5820" y="3539"/>
                </a:lnTo>
                <a:lnTo>
                  <a:pt x="5880" y="3584"/>
                </a:lnTo>
                <a:lnTo>
                  <a:pt x="5942" y="3627"/>
                </a:lnTo>
                <a:lnTo>
                  <a:pt x="6005" y="3666"/>
                </a:lnTo>
                <a:lnTo>
                  <a:pt x="6069" y="3705"/>
                </a:lnTo>
                <a:lnTo>
                  <a:pt x="6135" y="3740"/>
                </a:lnTo>
                <a:lnTo>
                  <a:pt x="6201" y="3773"/>
                </a:lnTo>
                <a:lnTo>
                  <a:pt x="6269" y="3803"/>
                </a:lnTo>
                <a:lnTo>
                  <a:pt x="6338" y="3830"/>
                </a:lnTo>
                <a:lnTo>
                  <a:pt x="6338" y="3830"/>
                </a:lnTo>
                <a:lnTo>
                  <a:pt x="6252" y="3924"/>
                </a:lnTo>
                <a:lnTo>
                  <a:pt x="6165" y="4016"/>
                </a:lnTo>
                <a:lnTo>
                  <a:pt x="6075" y="4104"/>
                </a:lnTo>
                <a:lnTo>
                  <a:pt x="5984" y="4193"/>
                </a:lnTo>
                <a:lnTo>
                  <a:pt x="5891" y="4278"/>
                </a:lnTo>
                <a:lnTo>
                  <a:pt x="5796" y="4362"/>
                </a:lnTo>
                <a:lnTo>
                  <a:pt x="5699" y="4443"/>
                </a:lnTo>
                <a:lnTo>
                  <a:pt x="5600" y="4523"/>
                </a:lnTo>
                <a:lnTo>
                  <a:pt x="5501" y="4601"/>
                </a:lnTo>
                <a:lnTo>
                  <a:pt x="5399" y="4676"/>
                </a:lnTo>
                <a:lnTo>
                  <a:pt x="5294" y="4749"/>
                </a:lnTo>
                <a:lnTo>
                  <a:pt x="5189" y="4820"/>
                </a:lnTo>
                <a:lnTo>
                  <a:pt x="5082" y="4889"/>
                </a:lnTo>
                <a:lnTo>
                  <a:pt x="4974" y="4955"/>
                </a:lnTo>
                <a:lnTo>
                  <a:pt x="4863" y="5019"/>
                </a:lnTo>
                <a:lnTo>
                  <a:pt x="4752" y="5081"/>
                </a:lnTo>
                <a:lnTo>
                  <a:pt x="4640" y="5141"/>
                </a:lnTo>
                <a:lnTo>
                  <a:pt x="4524" y="5198"/>
                </a:lnTo>
                <a:lnTo>
                  <a:pt x="4409" y="5252"/>
                </a:lnTo>
                <a:lnTo>
                  <a:pt x="4292" y="5304"/>
                </a:lnTo>
                <a:lnTo>
                  <a:pt x="4173" y="5354"/>
                </a:lnTo>
                <a:lnTo>
                  <a:pt x="4053" y="5400"/>
                </a:lnTo>
                <a:lnTo>
                  <a:pt x="3932" y="5445"/>
                </a:lnTo>
                <a:lnTo>
                  <a:pt x="3810" y="5487"/>
                </a:lnTo>
                <a:lnTo>
                  <a:pt x="3686" y="5526"/>
                </a:lnTo>
                <a:lnTo>
                  <a:pt x="3561" y="5562"/>
                </a:lnTo>
                <a:lnTo>
                  <a:pt x="3437" y="5595"/>
                </a:lnTo>
                <a:lnTo>
                  <a:pt x="3309" y="5627"/>
                </a:lnTo>
                <a:lnTo>
                  <a:pt x="3182" y="5655"/>
                </a:lnTo>
                <a:lnTo>
                  <a:pt x="3053" y="5681"/>
                </a:lnTo>
                <a:lnTo>
                  <a:pt x="2922" y="5703"/>
                </a:lnTo>
                <a:lnTo>
                  <a:pt x="2792" y="5723"/>
                </a:lnTo>
                <a:lnTo>
                  <a:pt x="2792" y="5723"/>
                </a:lnTo>
                <a:lnTo>
                  <a:pt x="2771" y="5670"/>
                </a:lnTo>
                <a:lnTo>
                  <a:pt x="2753" y="5618"/>
                </a:lnTo>
                <a:lnTo>
                  <a:pt x="2735" y="5565"/>
                </a:lnTo>
                <a:lnTo>
                  <a:pt x="2718" y="5511"/>
                </a:lnTo>
                <a:lnTo>
                  <a:pt x="2702" y="5457"/>
                </a:lnTo>
                <a:lnTo>
                  <a:pt x="2688" y="5403"/>
                </a:lnTo>
                <a:lnTo>
                  <a:pt x="2675" y="5348"/>
                </a:lnTo>
                <a:lnTo>
                  <a:pt x="2664" y="5292"/>
                </a:lnTo>
                <a:lnTo>
                  <a:pt x="2654" y="5237"/>
                </a:lnTo>
                <a:lnTo>
                  <a:pt x="2645" y="5180"/>
                </a:lnTo>
                <a:lnTo>
                  <a:pt x="2637" y="5124"/>
                </a:lnTo>
                <a:lnTo>
                  <a:pt x="2631" y="5066"/>
                </a:lnTo>
                <a:lnTo>
                  <a:pt x="2625" y="5009"/>
                </a:lnTo>
                <a:lnTo>
                  <a:pt x="2622" y="4950"/>
                </a:lnTo>
                <a:lnTo>
                  <a:pt x="2621" y="4892"/>
                </a:lnTo>
                <a:lnTo>
                  <a:pt x="2619" y="4833"/>
                </a:lnTo>
                <a:lnTo>
                  <a:pt x="2619" y="4833"/>
                </a:lnTo>
                <a:lnTo>
                  <a:pt x="2621" y="4772"/>
                </a:lnTo>
                <a:lnTo>
                  <a:pt x="2622" y="4712"/>
                </a:lnTo>
                <a:lnTo>
                  <a:pt x="2622" y="4712"/>
                </a:lnTo>
                <a:lnTo>
                  <a:pt x="2637" y="4698"/>
                </a:lnTo>
                <a:lnTo>
                  <a:pt x="2637" y="4698"/>
                </a:lnTo>
                <a:lnTo>
                  <a:pt x="2669" y="4664"/>
                </a:lnTo>
                <a:lnTo>
                  <a:pt x="2702" y="4629"/>
                </a:lnTo>
                <a:lnTo>
                  <a:pt x="2732" y="4595"/>
                </a:lnTo>
                <a:lnTo>
                  <a:pt x="2762" y="4559"/>
                </a:lnTo>
                <a:lnTo>
                  <a:pt x="2792" y="4523"/>
                </a:lnTo>
                <a:lnTo>
                  <a:pt x="2819" y="4487"/>
                </a:lnTo>
                <a:lnTo>
                  <a:pt x="2846" y="4449"/>
                </a:lnTo>
                <a:lnTo>
                  <a:pt x="2873" y="4410"/>
                </a:lnTo>
                <a:lnTo>
                  <a:pt x="2898" y="4373"/>
                </a:lnTo>
                <a:lnTo>
                  <a:pt x="2922" y="4334"/>
                </a:lnTo>
                <a:lnTo>
                  <a:pt x="2945" y="4293"/>
                </a:lnTo>
                <a:lnTo>
                  <a:pt x="2967" y="4254"/>
                </a:lnTo>
                <a:lnTo>
                  <a:pt x="2988" y="4212"/>
                </a:lnTo>
                <a:lnTo>
                  <a:pt x="3008" y="4172"/>
                </a:lnTo>
                <a:lnTo>
                  <a:pt x="3027" y="4130"/>
                </a:lnTo>
                <a:lnTo>
                  <a:pt x="3045" y="4088"/>
                </a:lnTo>
                <a:lnTo>
                  <a:pt x="3062" y="4046"/>
                </a:lnTo>
                <a:lnTo>
                  <a:pt x="3078" y="4002"/>
                </a:lnTo>
                <a:lnTo>
                  <a:pt x="3093" y="3960"/>
                </a:lnTo>
                <a:lnTo>
                  <a:pt x="3107" y="3915"/>
                </a:lnTo>
                <a:lnTo>
                  <a:pt x="3119" y="3872"/>
                </a:lnTo>
                <a:lnTo>
                  <a:pt x="3131" y="3828"/>
                </a:lnTo>
                <a:lnTo>
                  <a:pt x="3141" y="3783"/>
                </a:lnTo>
                <a:lnTo>
                  <a:pt x="3152" y="3738"/>
                </a:lnTo>
                <a:lnTo>
                  <a:pt x="3159" y="3693"/>
                </a:lnTo>
                <a:lnTo>
                  <a:pt x="3167" y="3647"/>
                </a:lnTo>
                <a:lnTo>
                  <a:pt x="3173" y="3602"/>
                </a:lnTo>
                <a:lnTo>
                  <a:pt x="3179" y="3555"/>
                </a:lnTo>
                <a:lnTo>
                  <a:pt x="3182" y="3509"/>
                </a:lnTo>
                <a:lnTo>
                  <a:pt x="3185" y="3462"/>
                </a:lnTo>
                <a:lnTo>
                  <a:pt x="3186" y="3416"/>
                </a:lnTo>
                <a:lnTo>
                  <a:pt x="3188" y="3368"/>
                </a:lnTo>
                <a:lnTo>
                  <a:pt x="3188" y="3368"/>
                </a:lnTo>
                <a:lnTo>
                  <a:pt x="3186" y="3294"/>
                </a:lnTo>
                <a:lnTo>
                  <a:pt x="3186" y="3294"/>
                </a:lnTo>
                <a:lnTo>
                  <a:pt x="3245" y="3228"/>
                </a:lnTo>
                <a:lnTo>
                  <a:pt x="3305" y="3164"/>
                </a:lnTo>
                <a:lnTo>
                  <a:pt x="3305" y="3164"/>
                </a:lnTo>
                <a:lnTo>
                  <a:pt x="3312" y="3219"/>
                </a:lnTo>
                <a:lnTo>
                  <a:pt x="3321" y="3275"/>
                </a:lnTo>
                <a:lnTo>
                  <a:pt x="3333" y="3329"/>
                </a:lnTo>
                <a:lnTo>
                  <a:pt x="3347" y="3383"/>
                </a:lnTo>
                <a:lnTo>
                  <a:pt x="3363" y="3435"/>
                </a:lnTo>
                <a:lnTo>
                  <a:pt x="3381" y="3488"/>
                </a:lnTo>
                <a:lnTo>
                  <a:pt x="3402" y="3539"/>
                </a:lnTo>
                <a:lnTo>
                  <a:pt x="3425" y="3590"/>
                </a:lnTo>
                <a:lnTo>
                  <a:pt x="3450" y="3639"/>
                </a:lnTo>
                <a:lnTo>
                  <a:pt x="3477" y="3687"/>
                </a:lnTo>
                <a:lnTo>
                  <a:pt x="3506" y="3735"/>
                </a:lnTo>
                <a:lnTo>
                  <a:pt x="3537" y="3780"/>
                </a:lnTo>
                <a:lnTo>
                  <a:pt x="3570" y="3825"/>
                </a:lnTo>
                <a:lnTo>
                  <a:pt x="3606" y="3870"/>
                </a:lnTo>
                <a:lnTo>
                  <a:pt x="3644" y="3912"/>
                </a:lnTo>
                <a:lnTo>
                  <a:pt x="3683" y="3953"/>
                </a:lnTo>
                <a:lnTo>
                  <a:pt x="3683" y="3953"/>
                </a:lnTo>
                <a:lnTo>
                  <a:pt x="3729" y="3998"/>
                </a:lnTo>
                <a:lnTo>
                  <a:pt x="3779" y="4041"/>
                </a:lnTo>
                <a:lnTo>
                  <a:pt x="3830" y="4080"/>
                </a:lnTo>
                <a:lnTo>
                  <a:pt x="3882" y="4118"/>
                </a:lnTo>
                <a:lnTo>
                  <a:pt x="3938" y="4152"/>
                </a:lnTo>
                <a:lnTo>
                  <a:pt x="3993" y="4184"/>
                </a:lnTo>
                <a:lnTo>
                  <a:pt x="4050" y="4212"/>
                </a:lnTo>
                <a:lnTo>
                  <a:pt x="4109" y="4238"/>
                </a:lnTo>
                <a:lnTo>
                  <a:pt x="4167" y="4262"/>
                </a:lnTo>
                <a:lnTo>
                  <a:pt x="4229" y="4281"/>
                </a:lnTo>
                <a:lnTo>
                  <a:pt x="4290" y="4299"/>
                </a:lnTo>
                <a:lnTo>
                  <a:pt x="4353" y="4313"/>
                </a:lnTo>
                <a:lnTo>
                  <a:pt x="4416" y="4323"/>
                </a:lnTo>
                <a:lnTo>
                  <a:pt x="4481" y="4331"/>
                </a:lnTo>
                <a:lnTo>
                  <a:pt x="4545" y="4337"/>
                </a:lnTo>
                <a:lnTo>
                  <a:pt x="4611" y="4338"/>
                </a:lnTo>
                <a:lnTo>
                  <a:pt x="4611" y="4338"/>
                </a:lnTo>
                <a:lnTo>
                  <a:pt x="4677" y="4337"/>
                </a:lnTo>
                <a:lnTo>
                  <a:pt x="4742" y="4331"/>
                </a:lnTo>
                <a:lnTo>
                  <a:pt x="4806" y="4323"/>
                </a:lnTo>
                <a:lnTo>
                  <a:pt x="4869" y="4313"/>
                </a:lnTo>
                <a:lnTo>
                  <a:pt x="4932" y="4299"/>
                </a:lnTo>
                <a:lnTo>
                  <a:pt x="4994" y="4281"/>
                </a:lnTo>
                <a:lnTo>
                  <a:pt x="5055" y="4262"/>
                </a:lnTo>
                <a:lnTo>
                  <a:pt x="5114" y="4238"/>
                </a:lnTo>
                <a:lnTo>
                  <a:pt x="5172" y="4212"/>
                </a:lnTo>
                <a:lnTo>
                  <a:pt x="5229" y="4184"/>
                </a:lnTo>
                <a:lnTo>
                  <a:pt x="5286" y="4152"/>
                </a:lnTo>
                <a:lnTo>
                  <a:pt x="5340" y="4118"/>
                </a:lnTo>
                <a:lnTo>
                  <a:pt x="5393" y="4080"/>
                </a:lnTo>
                <a:lnTo>
                  <a:pt x="5444" y="4041"/>
                </a:lnTo>
                <a:lnTo>
                  <a:pt x="5493" y="3998"/>
                </a:lnTo>
                <a:lnTo>
                  <a:pt x="5540" y="3953"/>
                </a:lnTo>
                <a:lnTo>
                  <a:pt x="5540" y="3953"/>
                </a:lnTo>
                <a:lnTo>
                  <a:pt x="5585" y="3906"/>
                </a:lnTo>
                <a:lnTo>
                  <a:pt x="5627" y="3858"/>
                </a:lnTo>
                <a:lnTo>
                  <a:pt x="5666" y="3809"/>
                </a:lnTo>
                <a:lnTo>
                  <a:pt x="5702" y="3758"/>
                </a:lnTo>
                <a:lnTo>
                  <a:pt x="5735" y="3705"/>
                </a:lnTo>
                <a:lnTo>
                  <a:pt x="5766" y="3651"/>
                </a:lnTo>
                <a:lnTo>
                  <a:pt x="5795" y="3596"/>
                </a:lnTo>
                <a:lnTo>
                  <a:pt x="5820" y="3539"/>
                </a:lnTo>
                <a:lnTo>
                  <a:pt x="5820" y="3539"/>
                </a:lnTo>
                <a:close/>
                <a:moveTo>
                  <a:pt x="5630" y="3371"/>
                </a:moveTo>
                <a:lnTo>
                  <a:pt x="5630" y="3371"/>
                </a:lnTo>
                <a:lnTo>
                  <a:pt x="5670" y="3410"/>
                </a:lnTo>
                <a:lnTo>
                  <a:pt x="5711" y="3447"/>
                </a:lnTo>
                <a:lnTo>
                  <a:pt x="5753" y="3483"/>
                </a:lnTo>
                <a:lnTo>
                  <a:pt x="5795" y="3519"/>
                </a:lnTo>
                <a:lnTo>
                  <a:pt x="5795" y="3519"/>
                </a:lnTo>
                <a:lnTo>
                  <a:pt x="5777" y="3561"/>
                </a:lnTo>
                <a:lnTo>
                  <a:pt x="5756" y="3603"/>
                </a:lnTo>
                <a:lnTo>
                  <a:pt x="5733" y="3645"/>
                </a:lnTo>
                <a:lnTo>
                  <a:pt x="5711" y="3686"/>
                </a:lnTo>
                <a:lnTo>
                  <a:pt x="5685" y="3725"/>
                </a:lnTo>
                <a:lnTo>
                  <a:pt x="5660" y="3764"/>
                </a:lnTo>
                <a:lnTo>
                  <a:pt x="5633" y="3801"/>
                </a:lnTo>
                <a:lnTo>
                  <a:pt x="5603" y="3837"/>
                </a:lnTo>
                <a:lnTo>
                  <a:pt x="5573" y="3873"/>
                </a:lnTo>
                <a:lnTo>
                  <a:pt x="5541" y="3906"/>
                </a:lnTo>
                <a:lnTo>
                  <a:pt x="5510" y="3939"/>
                </a:lnTo>
                <a:lnTo>
                  <a:pt x="5475" y="3972"/>
                </a:lnTo>
                <a:lnTo>
                  <a:pt x="5441" y="4002"/>
                </a:lnTo>
                <a:lnTo>
                  <a:pt x="5405" y="4032"/>
                </a:lnTo>
                <a:lnTo>
                  <a:pt x="5369" y="4059"/>
                </a:lnTo>
                <a:lnTo>
                  <a:pt x="5330" y="4086"/>
                </a:lnTo>
                <a:lnTo>
                  <a:pt x="5291" y="4112"/>
                </a:lnTo>
                <a:lnTo>
                  <a:pt x="5252" y="4136"/>
                </a:lnTo>
                <a:lnTo>
                  <a:pt x="5210" y="4158"/>
                </a:lnTo>
                <a:lnTo>
                  <a:pt x="5169" y="4179"/>
                </a:lnTo>
                <a:lnTo>
                  <a:pt x="5126" y="4199"/>
                </a:lnTo>
                <a:lnTo>
                  <a:pt x="5082" y="4218"/>
                </a:lnTo>
                <a:lnTo>
                  <a:pt x="5039" y="4235"/>
                </a:lnTo>
                <a:lnTo>
                  <a:pt x="4994" y="4250"/>
                </a:lnTo>
                <a:lnTo>
                  <a:pt x="4949" y="4262"/>
                </a:lnTo>
                <a:lnTo>
                  <a:pt x="4902" y="4274"/>
                </a:lnTo>
                <a:lnTo>
                  <a:pt x="4854" y="4284"/>
                </a:lnTo>
                <a:lnTo>
                  <a:pt x="4808" y="4292"/>
                </a:lnTo>
                <a:lnTo>
                  <a:pt x="4758" y="4299"/>
                </a:lnTo>
                <a:lnTo>
                  <a:pt x="4710" y="4304"/>
                </a:lnTo>
                <a:lnTo>
                  <a:pt x="4661" y="4307"/>
                </a:lnTo>
                <a:lnTo>
                  <a:pt x="4611" y="4307"/>
                </a:lnTo>
                <a:lnTo>
                  <a:pt x="4611" y="4307"/>
                </a:lnTo>
                <a:lnTo>
                  <a:pt x="4548" y="4305"/>
                </a:lnTo>
                <a:lnTo>
                  <a:pt x="4487" y="4301"/>
                </a:lnTo>
                <a:lnTo>
                  <a:pt x="4427" y="4293"/>
                </a:lnTo>
                <a:lnTo>
                  <a:pt x="4367" y="4284"/>
                </a:lnTo>
                <a:lnTo>
                  <a:pt x="4307" y="4271"/>
                </a:lnTo>
                <a:lnTo>
                  <a:pt x="4250" y="4256"/>
                </a:lnTo>
                <a:lnTo>
                  <a:pt x="4193" y="4238"/>
                </a:lnTo>
                <a:lnTo>
                  <a:pt x="4137" y="4217"/>
                </a:lnTo>
                <a:lnTo>
                  <a:pt x="4083" y="4193"/>
                </a:lnTo>
                <a:lnTo>
                  <a:pt x="4029" y="4167"/>
                </a:lnTo>
                <a:lnTo>
                  <a:pt x="3978" y="4140"/>
                </a:lnTo>
                <a:lnTo>
                  <a:pt x="3927" y="4109"/>
                </a:lnTo>
                <a:lnTo>
                  <a:pt x="3879" y="4077"/>
                </a:lnTo>
                <a:lnTo>
                  <a:pt x="3831" y="4043"/>
                </a:lnTo>
                <a:lnTo>
                  <a:pt x="3786" y="4005"/>
                </a:lnTo>
                <a:lnTo>
                  <a:pt x="3743" y="3968"/>
                </a:lnTo>
                <a:lnTo>
                  <a:pt x="3701" y="3927"/>
                </a:lnTo>
                <a:lnTo>
                  <a:pt x="3660" y="3884"/>
                </a:lnTo>
                <a:lnTo>
                  <a:pt x="3623" y="3840"/>
                </a:lnTo>
                <a:lnTo>
                  <a:pt x="3585" y="3794"/>
                </a:lnTo>
                <a:lnTo>
                  <a:pt x="3552" y="3747"/>
                </a:lnTo>
                <a:lnTo>
                  <a:pt x="3519" y="3698"/>
                </a:lnTo>
                <a:lnTo>
                  <a:pt x="3491" y="3647"/>
                </a:lnTo>
                <a:lnTo>
                  <a:pt x="3462" y="3596"/>
                </a:lnTo>
                <a:lnTo>
                  <a:pt x="3437" y="3542"/>
                </a:lnTo>
                <a:lnTo>
                  <a:pt x="3414" y="3488"/>
                </a:lnTo>
                <a:lnTo>
                  <a:pt x="3395" y="3431"/>
                </a:lnTo>
                <a:lnTo>
                  <a:pt x="3377" y="3374"/>
                </a:lnTo>
                <a:lnTo>
                  <a:pt x="3362" y="3317"/>
                </a:lnTo>
                <a:lnTo>
                  <a:pt x="3350" y="3257"/>
                </a:lnTo>
                <a:lnTo>
                  <a:pt x="3339" y="3197"/>
                </a:lnTo>
                <a:lnTo>
                  <a:pt x="3333" y="3135"/>
                </a:lnTo>
                <a:lnTo>
                  <a:pt x="3333" y="3135"/>
                </a:lnTo>
                <a:lnTo>
                  <a:pt x="3374" y="3096"/>
                </a:lnTo>
                <a:lnTo>
                  <a:pt x="3416" y="3059"/>
                </a:lnTo>
                <a:lnTo>
                  <a:pt x="3458" y="3021"/>
                </a:lnTo>
                <a:lnTo>
                  <a:pt x="3501" y="2985"/>
                </a:lnTo>
                <a:lnTo>
                  <a:pt x="3546" y="2951"/>
                </a:lnTo>
                <a:lnTo>
                  <a:pt x="3591" y="2916"/>
                </a:lnTo>
                <a:lnTo>
                  <a:pt x="3636" y="2883"/>
                </a:lnTo>
                <a:lnTo>
                  <a:pt x="3684" y="2850"/>
                </a:lnTo>
                <a:lnTo>
                  <a:pt x="3731" y="2820"/>
                </a:lnTo>
                <a:lnTo>
                  <a:pt x="3780" y="2790"/>
                </a:lnTo>
                <a:lnTo>
                  <a:pt x="3828" y="2762"/>
                </a:lnTo>
                <a:lnTo>
                  <a:pt x="3878" y="2735"/>
                </a:lnTo>
                <a:lnTo>
                  <a:pt x="3929" y="2708"/>
                </a:lnTo>
                <a:lnTo>
                  <a:pt x="3980" y="2682"/>
                </a:lnTo>
                <a:lnTo>
                  <a:pt x="4032" y="2658"/>
                </a:lnTo>
                <a:lnTo>
                  <a:pt x="4085" y="2636"/>
                </a:lnTo>
                <a:lnTo>
                  <a:pt x="4137" y="2615"/>
                </a:lnTo>
                <a:lnTo>
                  <a:pt x="4191" y="2594"/>
                </a:lnTo>
                <a:lnTo>
                  <a:pt x="4247" y="2576"/>
                </a:lnTo>
                <a:lnTo>
                  <a:pt x="4301" y="2558"/>
                </a:lnTo>
                <a:lnTo>
                  <a:pt x="4356" y="2541"/>
                </a:lnTo>
                <a:lnTo>
                  <a:pt x="4413" y="2526"/>
                </a:lnTo>
                <a:lnTo>
                  <a:pt x="4469" y="2513"/>
                </a:lnTo>
                <a:lnTo>
                  <a:pt x="4527" y="2501"/>
                </a:lnTo>
                <a:lnTo>
                  <a:pt x="4584" y="2489"/>
                </a:lnTo>
                <a:lnTo>
                  <a:pt x="4643" y="2480"/>
                </a:lnTo>
                <a:lnTo>
                  <a:pt x="4701" y="2472"/>
                </a:lnTo>
                <a:lnTo>
                  <a:pt x="4760" y="2465"/>
                </a:lnTo>
                <a:lnTo>
                  <a:pt x="4820" y="2460"/>
                </a:lnTo>
                <a:lnTo>
                  <a:pt x="4880" y="2456"/>
                </a:lnTo>
                <a:lnTo>
                  <a:pt x="4940" y="2454"/>
                </a:lnTo>
                <a:lnTo>
                  <a:pt x="5000" y="2453"/>
                </a:lnTo>
                <a:lnTo>
                  <a:pt x="5000" y="2453"/>
                </a:lnTo>
                <a:lnTo>
                  <a:pt x="5052" y="2454"/>
                </a:lnTo>
                <a:lnTo>
                  <a:pt x="5103" y="2456"/>
                </a:lnTo>
                <a:lnTo>
                  <a:pt x="5103" y="2456"/>
                </a:lnTo>
                <a:lnTo>
                  <a:pt x="5121" y="2519"/>
                </a:lnTo>
                <a:lnTo>
                  <a:pt x="5142" y="2583"/>
                </a:lnTo>
                <a:lnTo>
                  <a:pt x="5163" y="2645"/>
                </a:lnTo>
                <a:lnTo>
                  <a:pt x="5187" y="2706"/>
                </a:lnTo>
                <a:lnTo>
                  <a:pt x="5214" y="2768"/>
                </a:lnTo>
                <a:lnTo>
                  <a:pt x="5241" y="2828"/>
                </a:lnTo>
                <a:lnTo>
                  <a:pt x="5271" y="2886"/>
                </a:lnTo>
                <a:lnTo>
                  <a:pt x="5304" y="2945"/>
                </a:lnTo>
                <a:lnTo>
                  <a:pt x="5337" y="3002"/>
                </a:lnTo>
                <a:lnTo>
                  <a:pt x="5373" y="3059"/>
                </a:lnTo>
                <a:lnTo>
                  <a:pt x="5412" y="3113"/>
                </a:lnTo>
                <a:lnTo>
                  <a:pt x="5451" y="3167"/>
                </a:lnTo>
                <a:lnTo>
                  <a:pt x="5493" y="3219"/>
                </a:lnTo>
                <a:lnTo>
                  <a:pt x="5537" y="3272"/>
                </a:lnTo>
                <a:lnTo>
                  <a:pt x="5583" y="3321"/>
                </a:lnTo>
                <a:lnTo>
                  <a:pt x="5630" y="3371"/>
                </a:lnTo>
                <a:lnTo>
                  <a:pt x="5630" y="3371"/>
                </a:lnTo>
                <a:close/>
                <a:moveTo>
                  <a:pt x="5096" y="2424"/>
                </a:moveTo>
                <a:lnTo>
                  <a:pt x="5096" y="2424"/>
                </a:lnTo>
                <a:lnTo>
                  <a:pt x="5048" y="2423"/>
                </a:lnTo>
                <a:lnTo>
                  <a:pt x="5000" y="2423"/>
                </a:lnTo>
                <a:lnTo>
                  <a:pt x="5000" y="2423"/>
                </a:lnTo>
                <a:lnTo>
                  <a:pt x="4940" y="2423"/>
                </a:lnTo>
                <a:lnTo>
                  <a:pt x="4878" y="2426"/>
                </a:lnTo>
                <a:lnTo>
                  <a:pt x="4818" y="2429"/>
                </a:lnTo>
                <a:lnTo>
                  <a:pt x="4758" y="2435"/>
                </a:lnTo>
                <a:lnTo>
                  <a:pt x="4698" y="2441"/>
                </a:lnTo>
                <a:lnTo>
                  <a:pt x="4638" y="2450"/>
                </a:lnTo>
                <a:lnTo>
                  <a:pt x="4580" y="2459"/>
                </a:lnTo>
                <a:lnTo>
                  <a:pt x="4520" y="2471"/>
                </a:lnTo>
                <a:lnTo>
                  <a:pt x="4461" y="2483"/>
                </a:lnTo>
                <a:lnTo>
                  <a:pt x="4403" y="2496"/>
                </a:lnTo>
                <a:lnTo>
                  <a:pt x="4346" y="2513"/>
                </a:lnTo>
                <a:lnTo>
                  <a:pt x="4287" y="2529"/>
                </a:lnTo>
                <a:lnTo>
                  <a:pt x="4230" y="2547"/>
                </a:lnTo>
                <a:lnTo>
                  <a:pt x="4173" y="2568"/>
                </a:lnTo>
                <a:lnTo>
                  <a:pt x="4118" y="2589"/>
                </a:lnTo>
                <a:lnTo>
                  <a:pt x="4062" y="2612"/>
                </a:lnTo>
                <a:lnTo>
                  <a:pt x="4062" y="2612"/>
                </a:lnTo>
                <a:lnTo>
                  <a:pt x="4011" y="2634"/>
                </a:lnTo>
                <a:lnTo>
                  <a:pt x="3960" y="2657"/>
                </a:lnTo>
                <a:lnTo>
                  <a:pt x="3911" y="2682"/>
                </a:lnTo>
                <a:lnTo>
                  <a:pt x="3863" y="2708"/>
                </a:lnTo>
                <a:lnTo>
                  <a:pt x="3815" y="2733"/>
                </a:lnTo>
                <a:lnTo>
                  <a:pt x="3767" y="2762"/>
                </a:lnTo>
                <a:lnTo>
                  <a:pt x="3720" y="2790"/>
                </a:lnTo>
                <a:lnTo>
                  <a:pt x="3674" y="2819"/>
                </a:lnTo>
                <a:lnTo>
                  <a:pt x="3629" y="2850"/>
                </a:lnTo>
                <a:lnTo>
                  <a:pt x="3584" y="2882"/>
                </a:lnTo>
                <a:lnTo>
                  <a:pt x="3540" y="2915"/>
                </a:lnTo>
                <a:lnTo>
                  <a:pt x="3497" y="2949"/>
                </a:lnTo>
                <a:lnTo>
                  <a:pt x="3453" y="2984"/>
                </a:lnTo>
                <a:lnTo>
                  <a:pt x="3411" y="3020"/>
                </a:lnTo>
                <a:lnTo>
                  <a:pt x="3371" y="3056"/>
                </a:lnTo>
                <a:lnTo>
                  <a:pt x="3330" y="3095"/>
                </a:lnTo>
                <a:lnTo>
                  <a:pt x="3330" y="3095"/>
                </a:lnTo>
                <a:lnTo>
                  <a:pt x="3329" y="3059"/>
                </a:lnTo>
                <a:lnTo>
                  <a:pt x="3329" y="3024"/>
                </a:lnTo>
                <a:lnTo>
                  <a:pt x="3329" y="3024"/>
                </a:lnTo>
                <a:lnTo>
                  <a:pt x="3330" y="2958"/>
                </a:lnTo>
                <a:lnTo>
                  <a:pt x="3335" y="2892"/>
                </a:lnTo>
                <a:lnTo>
                  <a:pt x="3342" y="2829"/>
                </a:lnTo>
                <a:lnTo>
                  <a:pt x="3354" y="2766"/>
                </a:lnTo>
                <a:lnTo>
                  <a:pt x="3369" y="2703"/>
                </a:lnTo>
                <a:lnTo>
                  <a:pt x="3386" y="2643"/>
                </a:lnTo>
                <a:lnTo>
                  <a:pt x="3407" y="2583"/>
                </a:lnTo>
                <a:lnTo>
                  <a:pt x="3429" y="2525"/>
                </a:lnTo>
                <a:lnTo>
                  <a:pt x="3455" y="2468"/>
                </a:lnTo>
                <a:lnTo>
                  <a:pt x="3483" y="2412"/>
                </a:lnTo>
                <a:lnTo>
                  <a:pt x="3515" y="2360"/>
                </a:lnTo>
                <a:lnTo>
                  <a:pt x="3548" y="2307"/>
                </a:lnTo>
                <a:lnTo>
                  <a:pt x="3584" y="2256"/>
                </a:lnTo>
                <a:lnTo>
                  <a:pt x="3621" y="2208"/>
                </a:lnTo>
                <a:lnTo>
                  <a:pt x="3662" y="2162"/>
                </a:lnTo>
                <a:lnTo>
                  <a:pt x="3704" y="2117"/>
                </a:lnTo>
                <a:lnTo>
                  <a:pt x="3749" y="2075"/>
                </a:lnTo>
                <a:lnTo>
                  <a:pt x="3795" y="2034"/>
                </a:lnTo>
                <a:lnTo>
                  <a:pt x="3845" y="1995"/>
                </a:lnTo>
                <a:lnTo>
                  <a:pt x="3894" y="1961"/>
                </a:lnTo>
                <a:lnTo>
                  <a:pt x="3947" y="1926"/>
                </a:lnTo>
                <a:lnTo>
                  <a:pt x="4001" y="1896"/>
                </a:lnTo>
                <a:lnTo>
                  <a:pt x="4056" y="1868"/>
                </a:lnTo>
                <a:lnTo>
                  <a:pt x="4112" y="1842"/>
                </a:lnTo>
                <a:lnTo>
                  <a:pt x="4170" y="1818"/>
                </a:lnTo>
                <a:lnTo>
                  <a:pt x="4230" y="1799"/>
                </a:lnTo>
                <a:lnTo>
                  <a:pt x="4292" y="1781"/>
                </a:lnTo>
                <a:lnTo>
                  <a:pt x="4353" y="1767"/>
                </a:lnTo>
                <a:lnTo>
                  <a:pt x="4416" y="1755"/>
                </a:lnTo>
                <a:lnTo>
                  <a:pt x="4481" y="1748"/>
                </a:lnTo>
                <a:lnTo>
                  <a:pt x="4545" y="1742"/>
                </a:lnTo>
                <a:lnTo>
                  <a:pt x="4611" y="1740"/>
                </a:lnTo>
                <a:lnTo>
                  <a:pt x="4611" y="1740"/>
                </a:lnTo>
                <a:lnTo>
                  <a:pt x="4668" y="1742"/>
                </a:lnTo>
                <a:lnTo>
                  <a:pt x="4724" y="1745"/>
                </a:lnTo>
                <a:lnTo>
                  <a:pt x="4779" y="1751"/>
                </a:lnTo>
                <a:lnTo>
                  <a:pt x="4833" y="1760"/>
                </a:lnTo>
                <a:lnTo>
                  <a:pt x="4887" y="1770"/>
                </a:lnTo>
                <a:lnTo>
                  <a:pt x="4940" y="1784"/>
                </a:lnTo>
                <a:lnTo>
                  <a:pt x="4991" y="1799"/>
                </a:lnTo>
                <a:lnTo>
                  <a:pt x="5042" y="1815"/>
                </a:lnTo>
                <a:lnTo>
                  <a:pt x="5042" y="1815"/>
                </a:lnTo>
                <a:lnTo>
                  <a:pt x="5039" y="1878"/>
                </a:lnTo>
                <a:lnTo>
                  <a:pt x="5039" y="1941"/>
                </a:lnTo>
                <a:lnTo>
                  <a:pt x="5039" y="1941"/>
                </a:lnTo>
                <a:lnTo>
                  <a:pt x="5039" y="2003"/>
                </a:lnTo>
                <a:lnTo>
                  <a:pt x="5042" y="2064"/>
                </a:lnTo>
                <a:lnTo>
                  <a:pt x="5046" y="2126"/>
                </a:lnTo>
                <a:lnTo>
                  <a:pt x="5052" y="2186"/>
                </a:lnTo>
                <a:lnTo>
                  <a:pt x="5061" y="2247"/>
                </a:lnTo>
                <a:lnTo>
                  <a:pt x="5070" y="2306"/>
                </a:lnTo>
                <a:lnTo>
                  <a:pt x="5082" y="2366"/>
                </a:lnTo>
                <a:lnTo>
                  <a:pt x="5096" y="2424"/>
                </a:lnTo>
                <a:lnTo>
                  <a:pt x="5096" y="2424"/>
                </a:lnTo>
                <a:close/>
                <a:moveTo>
                  <a:pt x="5045" y="1782"/>
                </a:moveTo>
                <a:lnTo>
                  <a:pt x="5045" y="1782"/>
                </a:lnTo>
                <a:lnTo>
                  <a:pt x="4992" y="1766"/>
                </a:lnTo>
                <a:lnTo>
                  <a:pt x="4940" y="1751"/>
                </a:lnTo>
                <a:lnTo>
                  <a:pt x="4887" y="1739"/>
                </a:lnTo>
                <a:lnTo>
                  <a:pt x="4833" y="1728"/>
                </a:lnTo>
                <a:lnTo>
                  <a:pt x="4778" y="1721"/>
                </a:lnTo>
                <a:lnTo>
                  <a:pt x="4722" y="1715"/>
                </a:lnTo>
                <a:lnTo>
                  <a:pt x="4667" y="1712"/>
                </a:lnTo>
                <a:lnTo>
                  <a:pt x="4611" y="1710"/>
                </a:lnTo>
                <a:lnTo>
                  <a:pt x="4611" y="1710"/>
                </a:lnTo>
                <a:lnTo>
                  <a:pt x="4545" y="1712"/>
                </a:lnTo>
                <a:lnTo>
                  <a:pt x="4481" y="1716"/>
                </a:lnTo>
                <a:lnTo>
                  <a:pt x="4416" y="1724"/>
                </a:lnTo>
                <a:lnTo>
                  <a:pt x="4353" y="1736"/>
                </a:lnTo>
                <a:lnTo>
                  <a:pt x="4290" y="1749"/>
                </a:lnTo>
                <a:lnTo>
                  <a:pt x="4229" y="1766"/>
                </a:lnTo>
                <a:lnTo>
                  <a:pt x="4167" y="1787"/>
                </a:lnTo>
                <a:lnTo>
                  <a:pt x="4109" y="1809"/>
                </a:lnTo>
                <a:lnTo>
                  <a:pt x="4050" y="1835"/>
                </a:lnTo>
                <a:lnTo>
                  <a:pt x="3993" y="1865"/>
                </a:lnTo>
                <a:lnTo>
                  <a:pt x="3938" y="1896"/>
                </a:lnTo>
                <a:lnTo>
                  <a:pt x="3882" y="1931"/>
                </a:lnTo>
                <a:lnTo>
                  <a:pt x="3830" y="1967"/>
                </a:lnTo>
                <a:lnTo>
                  <a:pt x="3779" y="2007"/>
                </a:lnTo>
                <a:lnTo>
                  <a:pt x="3729" y="2049"/>
                </a:lnTo>
                <a:lnTo>
                  <a:pt x="3683" y="2094"/>
                </a:lnTo>
                <a:lnTo>
                  <a:pt x="3683" y="2094"/>
                </a:lnTo>
                <a:lnTo>
                  <a:pt x="3638" y="2142"/>
                </a:lnTo>
                <a:lnTo>
                  <a:pt x="3594" y="2192"/>
                </a:lnTo>
                <a:lnTo>
                  <a:pt x="3555" y="2243"/>
                </a:lnTo>
                <a:lnTo>
                  <a:pt x="3518" y="2295"/>
                </a:lnTo>
                <a:lnTo>
                  <a:pt x="3483" y="2349"/>
                </a:lnTo>
                <a:lnTo>
                  <a:pt x="3452" y="2405"/>
                </a:lnTo>
                <a:lnTo>
                  <a:pt x="3423" y="2462"/>
                </a:lnTo>
                <a:lnTo>
                  <a:pt x="3396" y="2520"/>
                </a:lnTo>
                <a:lnTo>
                  <a:pt x="3374" y="2580"/>
                </a:lnTo>
                <a:lnTo>
                  <a:pt x="3354" y="2642"/>
                </a:lnTo>
                <a:lnTo>
                  <a:pt x="3336" y="2703"/>
                </a:lnTo>
                <a:lnTo>
                  <a:pt x="3323" y="2766"/>
                </a:lnTo>
                <a:lnTo>
                  <a:pt x="3312" y="2829"/>
                </a:lnTo>
                <a:lnTo>
                  <a:pt x="3303" y="2894"/>
                </a:lnTo>
                <a:lnTo>
                  <a:pt x="3299" y="2958"/>
                </a:lnTo>
                <a:lnTo>
                  <a:pt x="3297" y="3024"/>
                </a:lnTo>
                <a:lnTo>
                  <a:pt x="3297" y="3024"/>
                </a:lnTo>
                <a:lnTo>
                  <a:pt x="3299" y="3074"/>
                </a:lnTo>
                <a:lnTo>
                  <a:pt x="3302" y="3123"/>
                </a:lnTo>
                <a:lnTo>
                  <a:pt x="3302" y="3123"/>
                </a:lnTo>
                <a:lnTo>
                  <a:pt x="3296" y="3129"/>
                </a:lnTo>
                <a:lnTo>
                  <a:pt x="3296" y="3129"/>
                </a:lnTo>
                <a:lnTo>
                  <a:pt x="3239" y="3188"/>
                </a:lnTo>
                <a:lnTo>
                  <a:pt x="3183" y="3248"/>
                </a:lnTo>
                <a:lnTo>
                  <a:pt x="3183" y="3248"/>
                </a:lnTo>
                <a:lnTo>
                  <a:pt x="3180" y="3206"/>
                </a:lnTo>
                <a:lnTo>
                  <a:pt x="3176" y="3164"/>
                </a:lnTo>
                <a:lnTo>
                  <a:pt x="3171" y="3123"/>
                </a:lnTo>
                <a:lnTo>
                  <a:pt x="3165" y="3081"/>
                </a:lnTo>
                <a:lnTo>
                  <a:pt x="3159" y="3041"/>
                </a:lnTo>
                <a:lnTo>
                  <a:pt x="3152" y="2999"/>
                </a:lnTo>
                <a:lnTo>
                  <a:pt x="3143" y="2958"/>
                </a:lnTo>
                <a:lnTo>
                  <a:pt x="3134" y="2918"/>
                </a:lnTo>
                <a:lnTo>
                  <a:pt x="3123" y="2879"/>
                </a:lnTo>
                <a:lnTo>
                  <a:pt x="3111" y="2838"/>
                </a:lnTo>
                <a:lnTo>
                  <a:pt x="3099" y="2799"/>
                </a:lnTo>
                <a:lnTo>
                  <a:pt x="3087" y="2759"/>
                </a:lnTo>
                <a:lnTo>
                  <a:pt x="3074" y="2720"/>
                </a:lnTo>
                <a:lnTo>
                  <a:pt x="3059" y="2682"/>
                </a:lnTo>
                <a:lnTo>
                  <a:pt x="3044" y="2643"/>
                </a:lnTo>
                <a:lnTo>
                  <a:pt x="3027" y="2606"/>
                </a:lnTo>
                <a:lnTo>
                  <a:pt x="3009" y="2568"/>
                </a:lnTo>
                <a:lnTo>
                  <a:pt x="2991" y="2531"/>
                </a:lnTo>
                <a:lnTo>
                  <a:pt x="2973" y="2495"/>
                </a:lnTo>
                <a:lnTo>
                  <a:pt x="2954" y="2457"/>
                </a:lnTo>
                <a:lnTo>
                  <a:pt x="2933" y="2421"/>
                </a:lnTo>
                <a:lnTo>
                  <a:pt x="2912" y="2387"/>
                </a:lnTo>
                <a:lnTo>
                  <a:pt x="2889" y="2351"/>
                </a:lnTo>
                <a:lnTo>
                  <a:pt x="2867" y="2316"/>
                </a:lnTo>
                <a:lnTo>
                  <a:pt x="2843" y="2282"/>
                </a:lnTo>
                <a:lnTo>
                  <a:pt x="2817" y="2249"/>
                </a:lnTo>
                <a:lnTo>
                  <a:pt x="2793" y="2216"/>
                </a:lnTo>
                <a:lnTo>
                  <a:pt x="2766" y="2183"/>
                </a:lnTo>
                <a:lnTo>
                  <a:pt x="2739" y="2150"/>
                </a:lnTo>
                <a:lnTo>
                  <a:pt x="2712" y="2118"/>
                </a:lnTo>
                <a:lnTo>
                  <a:pt x="2684" y="2087"/>
                </a:lnTo>
                <a:lnTo>
                  <a:pt x="2654" y="2057"/>
                </a:lnTo>
                <a:lnTo>
                  <a:pt x="2654" y="2057"/>
                </a:lnTo>
                <a:lnTo>
                  <a:pt x="2702" y="1997"/>
                </a:lnTo>
                <a:lnTo>
                  <a:pt x="2748" y="1937"/>
                </a:lnTo>
                <a:lnTo>
                  <a:pt x="2790" y="1874"/>
                </a:lnTo>
                <a:lnTo>
                  <a:pt x="2831" y="1809"/>
                </a:lnTo>
                <a:lnTo>
                  <a:pt x="2868" y="1743"/>
                </a:lnTo>
                <a:lnTo>
                  <a:pt x="2901" y="1677"/>
                </a:lnTo>
                <a:lnTo>
                  <a:pt x="2933" y="1608"/>
                </a:lnTo>
                <a:lnTo>
                  <a:pt x="2963" y="1539"/>
                </a:lnTo>
                <a:lnTo>
                  <a:pt x="2988" y="1469"/>
                </a:lnTo>
                <a:lnTo>
                  <a:pt x="3011" y="1397"/>
                </a:lnTo>
                <a:lnTo>
                  <a:pt x="3030" y="1323"/>
                </a:lnTo>
                <a:lnTo>
                  <a:pt x="3047" y="1250"/>
                </a:lnTo>
                <a:lnTo>
                  <a:pt x="3060" y="1176"/>
                </a:lnTo>
                <a:lnTo>
                  <a:pt x="3072" y="1100"/>
                </a:lnTo>
                <a:lnTo>
                  <a:pt x="3080" y="1025"/>
                </a:lnTo>
                <a:lnTo>
                  <a:pt x="3084" y="948"/>
                </a:lnTo>
                <a:lnTo>
                  <a:pt x="3084" y="948"/>
                </a:lnTo>
                <a:lnTo>
                  <a:pt x="3192" y="914"/>
                </a:lnTo>
                <a:lnTo>
                  <a:pt x="3302" y="881"/>
                </a:lnTo>
                <a:lnTo>
                  <a:pt x="3411" y="851"/>
                </a:lnTo>
                <a:lnTo>
                  <a:pt x="3522" y="822"/>
                </a:lnTo>
                <a:lnTo>
                  <a:pt x="3635" y="795"/>
                </a:lnTo>
                <a:lnTo>
                  <a:pt x="3747" y="771"/>
                </a:lnTo>
                <a:lnTo>
                  <a:pt x="3860" y="750"/>
                </a:lnTo>
                <a:lnTo>
                  <a:pt x="3974" y="731"/>
                </a:lnTo>
                <a:lnTo>
                  <a:pt x="4089" y="713"/>
                </a:lnTo>
                <a:lnTo>
                  <a:pt x="4205" y="698"/>
                </a:lnTo>
                <a:lnTo>
                  <a:pt x="4320" y="684"/>
                </a:lnTo>
                <a:lnTo>
                  <a:pt x="4437" y="674"/>
                </a:lnTo>
                <a:lnTo>
                  <a:pt x="4554" y="666"/>
                </a:lnTo>
                <a:lnTo>
                  <a:pt x="4673" y="660"/>
                </a:lnTo>
                <a:lnTo>
                  <a:pt x="4791" y="656"/>
                </a:lnTo>
                <a:lnTo>
                  <a:pt x="4911" y="654"/>
                </a:lnTo>
                <a:lnTo>
                  <a:pt x="4911" y="654"/>
                </a:lnTo>
                <a:lnTo>
                  <a:pt x="5054" y="657"/>
                </a:lnTo>
                <a:lnTo>
                  <a:pt x="5196" y="662"/>
                </a:lnTo>
                <a:lnTo>
                  <a:pt x="5339" y="671"/>
                </a:lnTo>
                <a:lnTo>
                  <a:pt x="5478" y="683"/>
                </a:lnTo>
                <a:lnTo>
                  <a:pt x="5478" y="683"/>
                </a:lnTo>
                <a:lnTo>
                  <a:pt x="5432" y="743"/>
                </a:lnTo>
                <a:lnTo>
                  <a:pt x="5388" y="804"/>
                </a:lnTo>
                <a:lnTo>
                  <a:pt x="5348" y="866"/>
                </a:lnTo>
                <a:lnTo>
                  <a:pt x="5309" y="930"/>
                </a:lnTo>
                <a:lnTo>
                  <a:pt x="5273" y="996"/>
                </a:lnTo>
                <a:lnTo>
                  <a:pt x="5238" y="1062"/>
                </a:lnTo>
                <a:lnTo>
                  <a:pt x="5207" y="1130"/>
                </a:lnTo>
                <a:lnTo>
                  <a:pt x="5178" y="1199"/>
                </a:lnTo>
                <a:lnTo>
                  <a:pt x="5153" y="1269"/>
                </a:lnTo>
                <a:lnTo>
                  <a:pt x="5129" y="1340"/>
                </a:lnTo>
                <a:lnTo>
                  <a:pt x="5108" y="1412"/>
                </a:lnTo>
                <a:lnTo>
                  <a:pt x="5090" y="1485"/>
                </a:lnTo>
                <a:lnTo>
                  <a:pt x="5075" y="1559"/>
                </a:lnTo>
                <a:lnTo>
                  <a:pt x="5061" y="1632"/>
                </a:lnTo>
                <a:lnTo>
                  <a:pt x="5052" y="1707"/>
                </a:lnTo>
                <a:lnTo>
                  <a:pt x="5045" y="1782"/>
                </a:lnTo>
                <a:lnTo>
                  <a:pt x="5045" y="1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2" name="Rectangle 293"/>
          <p:cNvSpPr>
            <a:spLocks noChangeArrowheads="1"/>
          </p:cNvSpPr>
          <p:nvPr userDrawn="1"/>
        </p:nvSpPr>
        <p:spPr bwMode="auto">
          <a:xfrm>
            <a:off x="-28575" y="-26987"/>
            <a:ext cx="10326687" cy="239786"/>
          </a:xfrm>
          <a:prstGeom prst="rect">
            <a:avLst/>
          </a:prstGeom>
          <a:solidFill>
            <a:srgbClr val="F09A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3" name="Rectangle 294"/>
          <p:cNvSpPr>
            <a:spLocks noChangeArrowheads="1"/>
          </p:cNvSpPr>
          <p:nvPr userDrawn="1"/>
        </p:nvSpPr>
        <p:spPr bwMode="auto">
          <a:xfrm>
            <a:off x="-28575" y="-26988"/>
            <a:ext cx="1032351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4" name="Freeform 295"/>
          <p:cNvSpPr>
            <a:spLocks/>
          </p:cNvSpPr>
          <p:nvPr userDrawn="1"/>
        </p:nvSpPr>
        <p:spPr bwMode="auto">
          <a:xfrm>
            <a:off x="-22225" y="-26989"/>
            <a:ext cx="4775014" cy="776290"/>
          </a:xfrm>
          <a:custGeom>
            <a:avLst/>
            <a:gdLst>
              <a:gd name="T0" fmla="*/ 1409 w 2891"/>
              <a:gd name="T1" fmla="*/ 470 h 470"/>
              <a:gd name="T2" fmla="*/ 1409 w 2891"/>
              <a:gd name="T3" fmla="*/ 470 h 470"/>
              <a:gd name="T4" fmla="*/ 0 w 2891"/>
              <a:gd name="T5" fmla="*/ 470 h 470"/>
              <a:gd name="T6" fmla="*/ 0 w 2891"/>
              <a:gd name="T7" fmla="*/ 235 h 470"/>
              <a:gd name="T8" fmla="*/ 0 w 2891"/>
              <a:gd name="T9" fmla="*/ 0 h 470"/>
              <a:gd name="T10" fmla="*/ 1409 w 2891"/>
              <a:gd name="T11" fmla="*/ 0 h 470"/>
              <a:gd name="T12" fmla="*/ 2891 w 2891"/>
              <a:gd name="T13" fmla="*/ 0 h 470"/>
              <a:gd name="T14" fmla="*/ 2891 w 2891"/>
              <a:gd name="T15" fmla="*/ 0 h 470"/>
              <a:gd name="T16" fmla="*/ 2889 w 2891"/>
              <a:gd name="T17" fmla="*/ 6 h 470"/>
              <a:gd name="T18" fmla="*/ 2888 w 2891"/>
              <a:gd name="T19" fmla="*/ 20 h 470"/>
              <a:gd name="T20" fmla="*/ 2880 w 2891"/>
              <a:gd name="T21" fmla="*/ 44 h 470"/>
              <a:gd name="T22" fmla="*/ 2874 w 2891"/>
              <a:gd name="T23" fmla="*/ 57 h 470"/>
              <a:gd name="T24" fmla="*/ 2867 w 2891"/>
              <a:gd name="T25" fmla="*/ 74 h 470"/>
              <a:gd name="T26" fmla="*/ 2858 w 2891"/>
              <a:gd name="T27" fmla="*/ 90 h 470"/>
              <a:gd name="T28" fmla="*/ 2846 w 2891"/>
              <a:gd name="T29" fmla="*/ 108 h 470"/>
              <a:gd name="T30" fmla="*/ 2831 w 2891"/>
              <a:gd name="T31" fmla="*/ 128 h 470"/>
              <a:gd name="T32" fmla="*/ 2812 w 2891"/>
              <a:gd name="T33" fmla="*/ 149 h 470"/>
              <a:gd name="T34" fmla="*/ 2791 w 2891"/>
              <a:gd name="T35" fmla="*/ 170 h 470"/>
              <a:gd name="T36" fmla="*/ 2766 w 2891"/>
              <a:gd name="T37" fmla="*/ 191 h 470"/>
              <a:gd name="T38" fmla="*/ 2737 w 2891"/>
              <a:gd name="T39" fmla="*/ 212 h 470"/>
              <a:gd name="T40" fmla="*/ 2706 w 2891"/>
              <a:gd name="T41" fmla="*/ 235 h 470"/>
              <a:gd name="T42" fmla="*/ 2668 w 2891"/>
              <a:gd name="T43" fmla="*/ 257 h 470"/>
              <a:gd name="T44" fmla="*/ 2627 w 2891"/>
              <a:gd name="T45" fmla="*/ 279 h 470"/>
              <a:gd name="T46" fmla="*/ 2581 w 2891"/>
              <a:gd name="T47" fmla="*/ 300 h 470"/>
              <a:gd name="T48" fmla="*/ 2529 w 2891"/>
              <a:gd name="T49" fmla="*/ 321 h 470"/>
              <a:gd name="T50" fmla="*/ 2472 w 2891"/>
              <a:gd name="T51" fmla="*/ 342 h 470"/>
              <a:gd name="T52" fmla="*/ 2409 w 2891"/>
              <a:gd name="T53" fmla="*/ 361 h 470"/>
              <a:gd name="T54" fmla="*/ 2340 w 2891"/>
              <a:gd name="T55" fmla="*/ 379 h 470"/>
              <a:gd name="T56" fmla="*/ 2266 w 2891"/>
              <a:gd name="T57" fmla="*/ 396 h 470"/>
              <a:gd name="T58" fmla="*/ 2185 w 2891"/>
              <a:gd name="T59" fmla="*/ 413 h 470"/>
              <a:gd name="T60" fmla="*/ 2096 w 2891"/>
              <a:gd name="T61" fmla="*/ 426 h 470"/>
              <a:gd name="T62" fmla="*/ 2001 w 2891"/>
              <a:gd name="T63" fmla="*/ 440 h 470"/>
              <a:gd name="T64" fmla="*/ 1899 w 2891"/>
              <a:gd name="T65" fmla="*/ 450 h 470"/>
              <a:gd name="T66" fmla="*/ 1787 w 2891"/>
              <a:gd name="T67" fmla="*/ 458 h 470"/>
              <a:gd name="T68" fmla="*/ 1670 w 2891"/>
              <a:gd name="T69" fmla="*/ 464 h 470"/>
              <a:gd name="T70" fmla="*/ 1543 w 2891"/>
              <a:gd name="T71" fmla="*/ 468 h 470"/>
              <a:gd name="T72" fmla="*/ 1409 w 2891"/>
              <a:gd name="T73" fmla="*/ 470 h 470"/>
              <a:gd name="T74" fmla="*/ 1409 w 2891"/>
              <a:gd name="T75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91" h="470">
                <a:moveTo>
                  <a:pt x="1409" y="470"/>
                </a:moveTo>
                <a:lnTo>
                  <a:pt x="1409" y="470"/>
                </a:lnTo>
                <a:lnTo>
                  <a:pt x="0" y="470"/>
                </a:lnTo>
                <a:lnTo>
                  <a:pt x="0" y="235"/>
                </a:lnTo>
                <a:lnTo>
                  <a:pt x="0" y="0"/>
                </a:lnTo>
                <a:lnTo>
                  <a:pt x="1409" y="0"/>
                </a:lnTo>
                <a:lnTo>
                  <a:pt x="2891" y="0"/>
                </a:lnTo>
                <a:lnTo>
                  <a:pt x="2891" y="0"/>
                </a:lnTo>
                <a:lnTo>
                  <a:pt x="2889" y="6"/>
                </a:lnTo>
                <a:lnTo>
                  <a:pt x="2888" y="20"/>
                </a:lnTo>
                <a:lnTo>
                  <a:pt x="2880" y="44"/>
                </a:lnTo>
                <a:lnTo>
                  <a:pt x="2874" y="57"/>
                </a:lnTo>
                <a:lnTo>
                  <a:pt x="2867" y="74"/>
                </a:lnTo>
                <a:lnTo>
                  <a:pt x="2858" y="90"/>
                </a:lnTo>
                <a:lnTo>
                  <a:pt x="2846" y="108"/>
                </a:lnTo>
                <a:lnTo>
                  <a:pt x="2831" y="128"/>
                </a:lnTo>
                <a:lnTo>
                  <a:pt x="2812" y="149"/>
                </a:lnTo>
                <a:lnTo>
                  <a:pt x="2791" y="170"/>
                </a:lnTo>
                <a:lnTo>
                  <a:pt x="2766" y="191"/>
                </a:lnTo>
                <a:lnTo>
                  <a:pt x="2737" y="212"/>
                </a:lnTo>
                <a:lnTo>
                  <a:pt x="2706" y="235"/>
                </a:lnTo>
                <a:lnTo>
                  <a:pt x="2668" y="257"/>
                </a:lnTo>
                <a:lnTo>
                  <a:pt x="2627" y="279"/>
                </a:lnTo>
                <a:lnTo>
                  <a:pt x="2581" y="300"/>
                </a:lnTo>
                <a:lnTo>
                  <a:pt x="2529" y="321"/>
                </a:lnTo>
                <a:lnTo>
                  <a:pt x="2472" y="342"/>
                </a:lnTo>
                <a:lnTo>
                  <a:pt x="2409" y="361"/>
                </a:lnTo>
                <a:lnTo>
                  <a:pt x="2340" y="379"/>
                </a:lnTo>
                <a:lnTo>
                  <a:pt x="2266" y="396"/>
                </a:lnTo>
                <a:lnTo>
                  <a:pt x="2185" y="413"/>
                </a:lnTo>
                <a:lnTo>
                  <a:pt x="2096" y="426"/>
                </a:lnTo>
                <a:lnTo>
                  <a:pt x="2001" y="440"/>
                </a:lnTo>
                <a:lnTo>
                  <a:pt x="1899" y="450"/>
                </a:lnTo>
                <a:lnTo>
                  <a:pt x="1787" y="458"/>
                </a:lnTo>
                <a:lnTo>
                  <a:pt x="1670" y="464"/>
                </a:lnTo>
                <a:lnTo>
                  <a:pt x="1543" y="468"/>
                </a:lnTo>
                <a:lnTo>
                  <a:pt x="1409" y="470"/>
                </a:lnTo>
                <a:lnTo>
                  <a:pt x="1409" y="470"/>
                </a:lnTo>
                <a:close/>
              </a:path>
            </a:pathLst>
          </a:custGeom>
          <a:solidFill>
            <a:srgbClr val="AF1A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40544" y="1044600"/>
            <a:ext cx="9208294" cy="6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906" y="2402894"/>
            <a:ext cx="9268302" cy="6796279"/>
          </a:xfrm>
          <a:prstGeom prst="rect">
            <a:avLst/>
          </a:prstGeom>
        </p:spPr>
        <p:txBody>
          <a:bodyPr vert="horz" lIns="117678" tIns="58838" rIns="117678" bIns="58838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14906" y="9544827"/>
            <a:ext cx="2402893" cy="548279"/>
          </a:xfrm>
          <a:prstGeom prst="rect">
            <a:avLst/>
          </a:prstGeom>
        </p:spPr>
        <p:txBody>
          <a:bodyPr vert="horz" lIns="117678" tIns="58838" rIns="117678" bIns="588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5A93-0C11-435F-BE0A-678DA87E385A}" type="datetimeFigureOut">
              <a:rPr lang="pt-BR" smtClean="0"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18523" y="9544827"/>
            <a:ext cx="3261069" cy="548279"/>
          </a:xfrm>
          <a:prstGeom prst="rect">
            <a:avLst/>
          </a:prstGeom>
        </p:spPr>
        <p:txBody>
          <a:bodyPr vert="horz" lIns="117678" tIns="58838" rIns="117678" bIns="5883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380315" y="9544827"/>
            <a:ext cx="2402893" cy="548279"/>
          </a:xfrm>
          <a:prstGeom prst="rect">
            <a:avLst/>
          </a:prstGeom>
        </p:spPr>
        <p:txBody>
          <a:bodyPr vert="horz" lIns="117678" tIns="58838" rIns="117678" bIns="5883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6958-46B6-4FCB-978C-B9F889C849AC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2" name="Freeform 206"/>
          <p:cNvSpPr>
            <a:spLocks/>
          </p:cNvSpPr>
          <p:nvPr userDrawn="1"/>
        </p:nvSpPr>
        <p:spPr bwMode="auto">
          <a:xfrm>
            <a:off x="4384675" y="211138"/>
            <a:ext cx="14288" cy="14288"/>
          </a:xfrm>
          <a:custGeom>
            <a:avLst/>
            <a:gdLst>
              <a:gd name="T0" fmla="*/ 1 w 9"/>
              <a:gd name="T1" fmla="*/ 4 h 9"/>
              <a:gd name="T2" fmla="*/ 1 w 9"/>
              <a:gd name="T3" fmla="*/ 4 h 9"/>
              <a:gd name="T4" fmla="*/ 1 w 9"/>
              <a:gd name="T5" fmla="*/ 4 h 9"/>
              <a:gd name="T6" fmla="*/ 3 w 9"/>
              <a:gd name="T7" fmla="*/ 3 h 9"/>
              <a:gd name="T8" fmla="*/ 4 w 9"/>
              <a:gd name="T9" fmla="*/ 1 h 9"/>
              <a:gd name="T10" fmla="*/ 4 w 9"/>
              <a:gd name="T11" fmla="*/ 1 h 9"/>
              <a:gd name="T12" fmla="*/ 7 w 9"/>
              <a:gd name="T13" fmla="*/ 3 h 9"/>
              <a:gd name="T14" fmla="*/ 7 w 9"/>
              <a:gd name="T15" fmla="*/ 4 h 9"/>
              <a:gd name="T16" fmla="*/ 7 w 9"/>
              <a:gd name="T17" fmla="*/ 4 h 9"/>
              <a:gd name="T18" fmla="*/ 7 w 9"/>
              <a:gd name="T19" fmla="*/ 7 h 9"/>
              <a:gd name="T20" fmla="*/ 4 w 9"/>
              <a:gd name="T21" fmla="*/ 7 h 9"/>
              <a:gd name="T22" fmla="*/ 4 w 9"/>
              <a:gd name="T23" fmla="*/ 7 h 9"/>
              <a:gd name="T24" fmla="*/ 3 w 9"/>
              <a:gd name="T25" fmla="*/ 7 h 9"/>
              <a:gd name="T26" fmla="*/ 1 w 9"/>
              <a:gd name="T27" fmla="*/ 4 h 9"/>
              <a:gd name="T28" fmla="*/ 1 w 9"/>
              <a:gd name="T29" fmla="*/ 4 h 9"/>
              <a:gd name="T30" fmla="*/ 0 w 9"/>
              <a:gd name="T31" fmla="*/ 4 h 9"/>
              <a:gd name="T32" fmla="*/ 0 w 9"/>
              <a:gd name="T33" fmla="*/ 4 h 9"/>
              <a:gd name="T34" fmla="*/ 1 w 9"/>
              <a:gd name="T35" fmla="*/ 7 h 9"/>
              <a:gd name="T36" fmla="*/ 4 w 9"/>
              <a:gd name="T37" fmla="*/ 9 h 9"/>
              <a:gd name="T38" fmla="*/ 4 w 9"/>
              <a:gd name="T39" fmla="*/ 9 h 9"/>
              <a:gd name="T40" fmla="*/ 7 w 9"/>
              <a:gd name="T41" fmla="*/ 7 h 9"/>
              <a:gd name="T42" fmla="*/ 9 w 9"/>
              <a:gd name="T43" fmla="*/ 4 h 9"/>
              <a:gd name="T44" fmla="*/ 9 w 9"/>
              <a:gd name="T45" fmla="*/ 4 h 9"/>
              <a:gd name="T46" fmla="*/ 7 w 9"/>
              <a:gd name="T47" fmla="*/ 1 h 9"/>
              <a:gd name="T48" fmla="*/ 4 w 9"/>
              <a:gd name="T49" fmla="*/ 0 h 9"/>
              <a:gd name="T50" fmla="*/ 4 w 9"/>
              <a:gd name="T51" fmla="*/ 0 h 9"/>
              <a:gd name="T52" fmla="*/ 1 w 9"/>
              <a:gd name="T53" fmla="*/ 1 h 9"/>
              <a:gd name="T54" fmla="*/ 0 w 9"/>
              <a:gd name="T55" fmla="*/ 4 h 9"/>
              <a:gd name="T56" fmla="*/ 1 w 9"/>
              <a:gd name="T5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1" y="4"/>
                </a:moveTo>
                <a:lnTo>
                  <a:pt x="1" y="4"/>
                </a:lnTo>
                <a:lnTo>
                  <a:pt x="1" y="4"/>
                </a:lnTo>
                <a:lnTo>
                  <a:pt x="3" y="3"/>
                </a:lnTo>
                <a:lnTo>
                  <a:pt x="4" y="1"/>
                </a:lnTo>
                <a:lnTo>
                  <a:pt x="4" y="1"/>
                </a:lnTo>
                <a:lnTo>
                  <a:pt x="7" y="3"/>
                </a:lnTo>
                <a:lnTo>
                  <a:pt x="7" y="4"/>
                </a:lnTo>
                <a:lnTo>
                  <a:pt x="7" y="4"/>
                </a:lnTo>
                <a:lnTo>
                  <a:pt x="7" y="7"/>
                </a:lnTo>
                <a:lnTo>
                  <a:pt x="4" y="7"/>
                </a:lnTo>
                <a:lnTo>
                  <a:pt x="4" y="7"/>
                </a:lnTo>
                <a:lnTo>
                  <a:pt x="3" y="7"/>
                </a:lnTo>
                <a:lnTo>
                  <a:pt x="1" y="4"/>
                </a:lnTo>
                <a:lnTo>
                  <a:pt x="1" y="4"/>
                </a:lnTo>
                <a:lnTo>
                  <a:pt x="0" y="4"/>
                </a:lnTo>
                <a:lnTo>
                  <a:pt x="0" y="4"/>
                </a:lnTo>
                <a:lnTo>
                  <a:pt x="1" y="7"/>
                </a:lnTo>
                <a:lnTo>
                  <a:pt x="4" y="9"/>
                </a:lnTo>
                <a:lnTo>
                  <a:pt x="4" y="9"/>
                </a:lnTo>
                <a:lnTo>
                  <a:pt x="7" y="7"/>
                </a:lnTo>
                <a:lnTo>
                  <a:pt x="9" y="4"/>
                </a:lnTo>
                <a:lnTo>
                  <a:pt x="9" y="4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lnTo>
                  <a:pt x="1" y="1"/>
                </a:lnTo>
                <a:lnTo>
                  <a:pt x="0" y="4"/>
                </a:lnTo>
                <a:lnTo>
                  <a:pt x="1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207"/>
          <p:cNvSpPr>
            <a:spLocks/>
          </p:cNvSpPr>
          <p:nvPr userDrawn="1"/>
        </p:nvSpPr>
        <p:spPr bwMode="auto">
          <a:xfrm>
            <a:off x="4421188" y="352425"/>
            <a:ext cx="11113" cy="12700"/>
          </a:xfrm>
          <a:custGeom>
            <a:avLst/>
            <a:gdLst>
              <a:gd name="T0" fmla="*/ 0 w 7"/>
              <a:gd name="T1" fmla="*/ 3 h 8"/>
              <a:gd name="T2" fmla="*/ 0 w 7"/>
              <a:gd name="T3" fmla="*/ 3 h 8"/>
              <a:gd name="T4" fmla="*/ 1 w 7"/>
              <a:gd name="T5" fmla="*/ 6 h 8"/>
              <a:gd name="T6" fmla="*/ 4 w 7"/>
              <a:gd name="T7" fmla="*/ 8 h 8"/>
              <a:gd name="T8" fmla="*/ 4 w 7"/>
              <a:gd name="T9" fmla="*/ 8 h 8"/>
              <a:gd name="T10" fmla="*/ 6 w 7"/>
              <a:gd name="T11" fmla="*/ 6 h 8"/>
              <a:gd name="T12" fmla="*/ 7 w 7"/>
              <a:gd name="T13" fmla="*/ 3 h 8"/>
              <a:gd name="T14" fmla="*/ 7 w 7"/>
              <a:gd name="T15" fmla="*/ 3 h 8"/>
              <a:gd name="T16" fmla="*/ 6 w 7"/>
              <a:gd name="T17" fmla="*/ 0 h 8"/>
              <a:gd name="T18" fmla="*/ 4 w 7"/>
              <a:gd name="T19" fmla="*/ 0 h 8"/>
              <a:gd name="T20" fmla="*/ 4 w 7"/>
              <a:gd name="T21" fmla="*/ 0 h 8"/>
              <a:gd name="T22" fmla="*/ 1 w 7"/>
              <a:gd name="T23" fmla="*/ 0 h 8"/>
              <a:gd name="T24" fmla="*/ 0 w 7"/>
              <a:gd name="T25" fmla="*/ 3 h 8"/>
              <a:gd name="T26" fmla="*/ 0 w 7"/>
              <a:gd name="T27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8">
                <a:moveTo>
                  <a:pt x="0" y="3"/>
                </a:moveTo>
                <a:lnTo>
                  <a:pt x="0" y="3"/>
                </a:lnTo>
                <a:lnTo>
                  <a:pt x="1" y="6"/>
                </a:lnTo>
                <a:lnTo>
                  <a:pt x="4" y="8"/>
                </a:lnTo>
                <a:lnTo>
                  <a:pt x="4" y="8"/>
                </a:lnTo>
                <a:lnTo>
                  <a:pt x="6" y="6"/>
                </a:lnTo>
                <a:lnTo>
                  <a:pt x="7" y="3"/>
                </a:lnTo>
                <a:lnTo>
                  <a:pt x="7" y="3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1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208"/>
          <p:cNvSpPr>
            <a:spLocks/>
          </p:cNvSpPr>
          <p:nvPr userDrawn="1"/>
        </p:nvSpPr>
        <p:spPr bwMode="auto">
          <a:xfrm>
            <a:off x="4421188" y="349250"/>
            <a:ext cx="14288" cy="15875"/>
          </a:xfrm>
          <a:custGeom>
            <a:avLst/>
            <a:gdLst>
              <a:gd name="T0" fmla="*/ 0 w 9"/>
              <a:gd name="T1" fmla="*/ 5 h 10"/>
              <a:gd name="T2" fmla="*/ 0 w 9"/>
              <a:gd name="T3" fmla="*/ 5 h 10"/>
              <a:gd name="T4" fmla="*/ 0 w 9"/>
              <a:gd name="T5" fmla="*/ 5 h 10"/>
              <a:gd name="T6" fmla="*/ 0 w 9"/>
              <a:gd name="T7" fmla="*/ 8 h 10"/>
              <a:gd name="T8" fmla="*/ 4 w 9"/>
              <a:gd name="T9" fmla="*/ 10 h 10"/>
              <a:gd name="T10" fmla="*/ 4 w 9"/>
              <a:gd name="T11" fmla="*/ 10 h 10"/>
              <a:gd name="T12" fmla="*/ 7 w 9"/>
              <a:gd name="T13" fmla="*/ 8 h 10"/>
              <a:gd name="T14" fmla="*/ 9 w 9"/>
              <a:gd name="T15" fmla="*/ 5 h 10"/>
              <a:gd name="T16" fmla="*/ 9 w 9"/>
              <a:gd name="T17" fmla="*/ 5 h 10"/>
              <a:gd name="T18" fmla="*/ 7 w 9"/>
              <a:gd name="T19" fmla="*/ 2 h 10"/>
              <a:gd name="T20" fmla="*/ 4 w 9"/>
              <a:gd name="T21" fmla="*/ 0 h 10"/>
              <a:gd name="T22" fmla="*/ 4 w 9"/>
              <a:gd name="T23" fmla="*/ 0 h 10"/>
              <a:gd name="T24" fmla="*/ 0 w 9"/>
              <a:gd name="T25" fmla="*/ 2 h 10"/>
              <a:gd name="T26" fmla="*/ 0 w 9"/>
              <a:gd name="T27" fmla="*/ 5 h 10"/>
              <a:gd name="T28" fmla="*/ 0 w 9"/>
              <a:gd name="T29" fmla="*/ 5 h 10"/>
              <a:gd name="T30" fmla="*/ 0 w 9"/>
              <a:gd name="T31" fmla="*/ 5 h 10"/>
              <a:gd name="T32" fmla="*/ 0 w 9"/>
              <a:gd name="T33" fmla="*/ 5 h 10"/>
              <a:gd name="T34" fmla="*/ 1 w 9"/>
              <a:gd name="T35" fmla="*/ 3 h 10"/>
              <a:gd name="T36" fmla="*/ 4 w 9"/>
              <a:gd name="T37" fmla="*/ 2 h 10"/>
              <a:gd name="T38" fmla="*/ 4 w 9"/>
              <a:gd name="T39" fmla="*/ 2 h 10"/>
              <a:gd name="T40" fmla="*/ 6 w 9"/>
              <a:gd name="T41" fmla="*/ 3 h 10"/>
              <a:gd name="T42" fmla="*/ 7 w 9"/>
              <a:gd name="T43" fmla="*/ 5 h 10"/>
              <a:gd name="T44" fmla="*/ 7 w 9"/>
              <a:gd name="T45" fmla="*/ 5 h 10"/>
              <a:gd name="T46" fmla="*/ 6 w 9"/>
              <a:gd name="T47" fmla="*/ 8 h 10"/>
              <a:gd name="T48" fmla="*/ 4 w 9"/>
              <a:gd name="T49" fmla="*/ 8 h 10"/>
              <a:gd name="T50" fmla="*/ 4 w 9"/>
              <a:gd name="T51" fmla="*/ 8 h 10"/>
              <a:gd name="T52" fmla="*/ 1 w 9"/>
              <a:gd name="T53" fmla="*/ 8 h 10"/>
              <a:gd name="T54" fmla="*/ 0 w 9"/>
              <a:gd name="T55" fmla="*/ 5 h 10"/>
              <a:gd name="T56" fmla="*/ 0 w 9"/>
              <a:gd name="T5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10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4" y="10"/>
                </a:lnTo>
                <a:lnTo>
                  <a:pt x="4" y="10"/>
                </a:lnTo>
                <a:lnTo>
                  <a:pt x="7" y="8"/>
                </a:lnTo>
                <a:lnTo>
                  <a:pt x="9" y="5"/>
                </a:lnTo>
                <a:lnTo>
                  <a:pt x="9" y="5"/>
                </a:lnTo>
                <a:lnTo>
                  <a:pt x="7" y="2"/>
                </a:lnTo>
                <a:lnTo>
                  <a:pt x="4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4" y="2"/>
                </a:lnTo>
                <a:lnTo>
                  <a:pt x="6" y="3"/>
                </a:lnTo>
                <a:lnTo>
                  <a:pt x="7" y="5"/>
                </a:lnTo>
                <a:lnTo>
                  <a:pt x="7" y="5"/>
                </a:lnTo>
                <a:lnTo>
                  <a:pt x="6" y="8"/>
                </a:lnTo>
                <a:lnTo>
                  <a:pt x="4" y="8"/>
                </a:lnTo>
                <a:lnTo>
                  <a:pt x="4" y="8"/>
                </a:lnTo>
                <a:lnTo>
                  <a:pt x="1" y="8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209"/>
          <p:cNvSpPr>
            <a:spLocks/>
          </p:cNvSpPr>
          <p:nvPr userDrawn="1"/>
        </p:nvSpPr>
        <p:spPr bwMode="auto">
          <a:xfrm>
            <a:off x="4421188" y="366713"/>
            <a:ext cx="38100" cy="79375"/>
          </a:xfrm>
          <a:custGeom>
            <a:avLst/>
            <a:gdLst>
              <a:gd name="T0" fmla="*/ 1 w 24"/>
              <a:gd name="T1" fmla="*/ 50 h 50"/>
              <a:gd name="T2" fmla="*/ 1 w 24"/>
              <a:gd name="T3" fmla="*/ 50 h 50"/>
              <a:gd name="T4" fmla="*/ 0 w 24"/>
              <a:gd name="T5" fmla="*/ 48 h 50"/>
              <a:gd name="T6" fmla="*/ 0 w 24"/>
              <a:gd name="T7" fmla="*/ 27 h 50"/>
              <a:gd name="T8" fmla="*/ 0 w 24"/>
              <a:gd name="T9" fmla="*/ 27 h 50"/>
              <a:gd name="T10" fmla="*/ 1 w 24"/>
              <a:gd name="T11" fmla="*/ 26 h 50"/>
              <a:gd name="T12" fmla="*/ 21 w 24"/>
              <a:gd name="T13" fmla="*/ 26 h 50"/>
              <a:gd name="T14" fmla="*/ 21 w 24"/>
              <a:gd name="T15" fmla="*/ 2 h 50"/>
              <a:gd name="T16" fmla="*/ 21 w 24"/>
              <a:gd name="T17" fmla="*/ 2 h 50"/>
              <a:gd name="T18" fmla="*/ 22 w 24"/>
              <a:gd name="T19" fmla="*/ 0 h 50"/>
              <a:gd name="T20" fmla="*/ 22 w 24"/>
              <a:gd name="T21" fmla="*/ 0 h 50"/>
              <a:gd name="T22" fmla="*/ 24 w 24"/>
              <a:gd name="T23" fmla="*/ 2 h 50"/>
              <a:gd name="T24" fmla="*/ 24 w 24"/>
              <a:gd name="T25" fmla="*/ 27 h 50"/>
              <a:gd name="T26" fmla="*/ 24 w 24"/>
              <a:gd name="T27" fmla="*/ 27 h 50"/>
              <a:gd name="T28" fmla="*/ 22 w 24"/>
              <a:gd name="T29" fmla="*/ 29 h 50"/>
              <a:gd name="T30" fmla="*/ 3 w 24"/>
              <a:gd name="T31" fmla="*/ 29 h 50"/>
              <a:gd name="T32" fmla="*/ 3 w 24"/>
              <a:gd name="T33" fmla="*/ 48 h 50"/>
              <a:gd name="T34" fmla="*/ 3 w 24"/>
              <a:gd name="T35" fmla="*/ 48 h 50"/>
              <a:gd name="T36" fmla="*/ 1 w 24"/>
              <a:gd name="T37" fmla="*/ 50 h 50"/>
              <a:gd name="T38" fmla="*/ 1 w 24"/>
              <a:gd name="T3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" h="50">
                <a:moveTo>
                  <a:pt x="1" y="50"/>
                </a:moveTo>
                <a:lnTo>
                  <a:pt x="1" y="50"/>
                </a:lnTo>
                <a:lnTo>
                  <a:pt x="0" y="48"/>
                </a:lnTo>
                <a:lnTo>
                  <a:pt x="0" y="27"/>
                </a:lnTo>
                <a:lnTo>
                  <a:pt x="0" y="27"/>
                </a:lnTo>
                <a:lnTo>
                  <a:pt x="1" y="26"/>
                </a:lnTo>
                <a:lnTo>
                  <a:pt x="21" y="26"/>
                </a:lnTo>
                <a:lnTo>
                  <a:pt x="21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2"/>
                </a:lnTo>
                <a:lnTo>
                  <a:pt x="24" y="27"/>
                </a:lnTo>
                <a:lnTo>
                  <a:pt x="24" y="27"/>
                </a:lnTo>
                <a:lnTo>
                  <a:pt x="22" y="29"/>
                </a:lnTo>
                <a:lnTo>
                  <a:pt x="3" y="29"/>
                </a:lnTo>
                <a:lnTo>
                  <a:pt x="3" y="48"/>
                </a:lnTo>
                <a:lnTo>
                  <a:pt x="3" y="48"/>
                </a:lnTo>
                <a:lnTo>
                  <a:pt x="1" y="50"/>
                </a:lnTo>
                <a:lnTo>
                  <a:pt x="1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210"/>
          <p:cNvSpPr>
            <a:spLocks/>
          </p:cNvSpPr>
          <p:nvPr userDrawn="1"/>
        </p:nvSpPr>
        <p:spPr bwMode="auto">
          <a:xfrm>
            <a:off x="4421188" y="366713"/>
            <a:ext cx="39688" cy="79375"/>
          </a:xfrm>
          <a:custGeom>
            <a:avLst/>
            <a:gdLst>
              <a:gd name="T0" fmla="*/ 1 w 25"/>
              <a:gd name="T1" fmla="*/ 50 h 50"/>
              <a:gd name="T2" fmla="*/ 1 w 25"/>
              <a:gd name="T3" fmla="*/ 50 h 50"/>
              <a:gd name="T4" fmla="*/ 1 w 25"/>
              <a:gd name="T5" fmla="*/ 48 h 50"/>
              <a:gd name="T6" fmla="*/ 1 w 25"/>
              <a:gd name="T7" fmla="*/ 27 h 50"/>
              <a:gd name="T8" fmla="*/ 1 w 25"/>
              <a:gd name="T9" fmla="*/ 26 h 50"/>
              <a:gd name="T10" fmla="*/ 22 w 25"/>
              <a:gd name="T11" fmla="*/ 26 h 50"/>
              <a:gd name="T12" fmla="*/ 22 w 25"/>
              <a:gd name="T13" fmla="*/ 2 h 50"/>
              <a:gd name="T14" fmla="*/ 22 w 25"/>
              <a:gd name="T15" fmla="*/ 2 h 50"/>
              <a:gd name="T16" fmla="*/ 24 w 25"/>
              <a:gd name="T17" fmla="*/ 2 h 50"/>
              <a:gd name="T18" fmla="*/ 24 w 25"/>
              <a:gd name="T19" fmla="*/ 27 h 50"/>
              <a:gd name="T20" fmla="*/ 22 w 25"/>
              <a:gd name="T21" fmla="*/ 27 h 50"/>
              <a:gd name="T22" fmla="*/ 3 w 25"/>
              <a:gd name="T23" fmla="*/ 27 h 50"/>
              <a:gd name="T24" fmla="*/ 3 w 25"/>
              <a:gd name="T25" fmla="*/ 48 h 50"/>
              <a:gd name="T26" fmla="*/ 1 w 25"/>
              <a:gd name="T27" fmla="*/ 50 h 50"/>
              <a:gd name="T28" fmla="*/ 1 w 25"/>
              <a:gd name="T29" fmla="*/ 50 h 50"/>
              <a:gd name="T30" fmla="*/ 1 w 25"/>
              <a:gd name="T31" fmla="*/ 50 h 50"/>
              <a:gd name="T32" fmla="*/ 1 w 25"/>
              <a:gd name="T33" fmla="*/ 50 h 50"/>
              <a:gd name="T34" fmla="*/ 3 w 25"/>
              <a:gd name="T35" fmla="*/ 50 h 50"/>
              <a:gd name="T36" fmla="*/ 4 w 25"/>
              <a:gd name="T37" fmla="*/ 48 h 50"/>
              <a:gd name="T38" fmla="*/ 4 w 25"/>
              <a:gd name="T39" fmla="*/ 29 h 50"/>
              <a:gd name="T40" fmla="*/ 22 w 25"/>
              <a:gd name="T41" fmla="*/ 29 h 50"/>
              <a:gd name="T42" fmla="*/ 22 w 25"/>
              <a:gd name="T43" fmla="*/ 29 h 50"/>
              <a:gd name="T44" fmla="*/ 24 w 25"/>
              <a:gd name="T45" fmla="*/ 29 h 50"/>
              <a:gd name="T46" fmla="*/ 25 w 25"/>
              <a:gd name="T47" fmla="*/ 27 h 50"/>
              <a:gd name="T48" fmla="*/ 25 w 25"/>
              <a:gd name="T49" fmla="*/ 2 h 50"/>
              <a:gd name="T50" fmla="*/ 25 w 25"/>
              <a:gd name="T51" fmla="*/ 2 h 50"/>
              <a:gd name="T52" fmla="*/ 24 w 25"/>
              <a:gd name="T53" fmla="*/ 0 h 50"/>
              <a:gd name="T54" fmla="*/ 22 w 25"/>
              <a:gd name="T55" fmla="*/ 0 h 50"/>
              <a:gd name="T56" fmla="*/ 22 w 25"/>
              <a:gd name="T57" fmla="*/ 0 h 50"/>
              <a:gd name="T58" fmla="*/ 21 w 25"/>
              <a:gd name="T59" fmla="*/ 0 h 50"/>
              <a:gd name="T60" fmla="*/ 21 w 25"/>
              <a:gd name="T61" fmla="*/ 2 h 50"/>
              <a:gd name="T62" fmla="*/ 21 w 25"/>
              <a:gd name="T63" fmla="*/ 24 h 50"/>
              <a:gd name="T64" fmla="*/ 1 w 25"/>
              <a:gd name="T65" fmla="*/ 24 h 50"/>
              <a:gd name="T66" fmla="*/ 1 w 25"/>
              <a:gd name="T67" fmla="*/ 24 h 50"/>
              <a:gd name="T68" fmla="*/ 0 w 25"/>
              <a:gd name="T69" fmla="*/ 26 h 50"/>
              <a:gd name="T70" fmla="*/ 0 w 25"/>
              <a:gd name="T71" fmla="*/ 27 h 50"/>
              <a:gd name="T72" fmla="*/ 0 w 25"/>
              <a:gd name="T73" fmla="*/ 48 h 50"/>
              <a:gd name="T74" fmla="*/ 0 w 25"/>
              <a:gd name="T75" fmla="*/ 48 h 50"/>
              <a:gd name="T76" fmla="*/ 0 w 25"/>
              <a:gd name="T77" fmla="*/ 50 h 50"/>
              <a:gd name="T78" fmla="*/ 1 w 25"/>
              <a:gd name="T79" fmla="*/ 50 h 50"/>
              <a:gd name="T80" fmla="*/ 1 w 25"/>
              <a:gd name="T8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" h="50">
                <a:moveTo>
                  <a:pt x="1" y="50"/>
                </a:moveTo>
                <a:lnTo>
                  <a:pt x="1" y="50"/>
                </a:lnTo>
                <a:lnTo>
                  <a:pt x="1" y="48"/>
                </a:lnTo>
                <a:lnTo>
                  <a:pt x="1" y="27"/>
                </a:lnTo>
                <a:lnTo>
                  <a:pt x="1" y="26"/>
                </a:lnTo>
                <a:lnTo>
                  <a:pt x="22" y="26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4" y="27"/>
                </a:lnTo>
                <a:lnTo>
                  <a:pt x="22" y="27"/>
                </a:lnTo>
                <a:lnTo>
                  <a:pt x="3" y="27"/>
                </a:lnTo>
                <a:lnTo>
                  <a:pt x="3" y="48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1" y="50"/>
                </a:lnTo>
                <a:lnTo>
                  <a:pt x="3" y="50"/>
                </a:lnTo>
                <a:lnTo>
                  <a:pt x="4" y="48"/>
                </a:lnTo>
                <a:lnTo>
                  <a:pt x="4" y="29"/>
                </a:lnTo>
                <a:lnTo>
                  <a:pt x="22" y="29"/>
                </a:lnTo>
                <a:lnTo>
                  <a:pt x="22" y="29"/>
                </a:lnTo>
                <a:lnTo>
                  <a:pt x="24" y="29"/>
                </a:lnTo>
                <a:lnTo>
                  <a:pt x="25" y="27"/>
                </a:lnTo>
                <a:lnTo>
                  <a:pt x="25" y="2"/>
                </a:lnTo>
                <a:lnTo>
                  <a:pt x="25" y="2"/>
                </a:lnTo>
                <a:lnTo>
                  <a:pt x="24" y="0"/>
                </a:lnTo>
                <a:lnTo>
                  <a:pt x="22" y="0"/>
                </a:lnTo>
                <a:lnTo>
                  <a:pt x="22" y="0"/>
                </a:lnTo>
                <a:lnTo>
                  <a:pt x="21" y="0"/>
                </a:lnTo>
                <a:lnTo>
                  <a:pt x="21" y="2"/>
                </a:lnTo>
                <a:lnTo>
                  <a:pt x="21" y="24"/>
                </a:lnTo>
                <a:lnTo>
                  <a:pt x="1" y="24"/>
                </a:lnTo>
                <a:lnTo>
                  <a:pt x="1" y="24"/>
                </a:lnTo>
                <a:lnTo>
                  <a:pt x="0" y="26"/>
                </a:lnTo>
                <a:lnTo>
                  <a:pt x="0" y="27"/>
                </a:lnTo>
                <a:lnTo>
                  <a:pt x="0" y="48"/>
                </a:lnTo>
                <a:lnTo>
                  <a:pt x="0" y="48"/>
                </a:lnTo>
                <a:lnTo>
                  <a:pt x="0" y="50"/>
                </a:lnTo>
                <a:lnTo>
                  <a:pt x="1" y="50"/>
                </a:lnTo>
                <a:lnTo>
                  <a:pt x="1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Freeform 211"/>
          <p:cNvSpPr>
            <a:spLocks/>
          </p:cNvSpPr>
          <p:nvPr userDrawn="1"/>
        </p:nvSpPr>
        <p:spPr bwMode="auto">
          <a:xfrm>
            <a:off x="4418013" y="436563"/>
            <a:ext cx="12700" cy="11113"/>
          </a:xfrm>
          <a:custGeom>
            <a:avLst/>
            <a:gdLst>
              <a:gd name="T0" fmla="*/ 8 w 8"/>
              <a:gd name="T1" fmla="*/ 4 h 7"/>
              <a:gd name="T2" fmla="*/ 8 w 8"/>
              <a:gd name="T3" fmla="*/ 4 h 7"/>
              <a:gd name="T4" fmla="*/ 6 w 8"/>
              <a:gd name="T5" fmla="*/ 7 h 7"/>
              <a:gd name="T6" fmla="*/ 3 w 8"/>
              <a:gd name="T7" fmla="*/ 7 h 7"/>
              <a:gd name="T8" fmla="*/ 3 w 8"/>
              <a:gd name="T9" fmla="*/ 7 h 7"/>
              <a:gd name="T10" fmla="*/ 0 w 8"/>
              <a:gd name="T11" fmla="*/ 7 h 7"/>
              <a:gd name="T12" fmla="*/ 0 w 8"/>
              <a:gd name="T13" fmla="*/ 4 h 7"/>
              <a:gd name="T14" fmla="*/ 0 w 8"/>
              <a:gd name="T15" fmla="*/ 4 h 7"/>
              <a:gd name="T16" fmla="*/ 0 w 8"/>
              <a:gd name="T17" fmla="*/ 1 h 7"/>
              <a:gd name="T18" fmla="*/ 3 w 8"/>
              <a:gd name="T19" fmla="*/ 0 h 7"/>
              <a:gd name="T20" fmla="*/ 3 w 8"/>
              <a:gd name="T21" fmla="*/ 0 h 7"/>
              <a:gd name="T22" fmla="*/ 6 w 8"/>
              <a:gd name="T23" fmla="*/ 1 h 7"/>
              <a:gd name="T24" fmla="*/ 8 w 8"/>
              <a:gd name="T25" fmla="*/ 4 h 7"/>
              <a:gd name="T26" fmla="*/ 8 w 8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7">
                <a:moveTo>
                  <a:pt x="8" y="4"/>
                </a:moveTo>
                <a:lnTo>
                  <a:pt x="8" y="4"/>
                </a:lnTo>
                <a:lnTo>
                  <a:pt x="6" y="7"/>
                </a:lnTo>
                <a:lnTo>
                  <a:pt x="3" y="7"/>
                </a:lnTo>
                <a:lnTo>
                  <a:pt x="3" y="7"/>
                </a:lnTo>
                <a:lnTo>
                  <a:pt x="0" y="7"/>
                </a:lnTo>
                <a:lnTo>
                  <a:pt x="0" y="4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3" y="0"/>
                </a:lnTo>
                <a:lnTo>
                  <a:pt x="6" y="1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Freeform 212"/>
          <p:cNvSpPr>
            <a:spLocks/>
          </p:cNvSpPr>
          <p:nvPr userDrawn="1"/>
        </p:nvSpPr>
        <p:spPr bwMode="auto">
          <a:xfrm>
            <a:off x="4416425" y="436563"/>
            <a:ext cx="14288" cy="14288"/>
          </a:xfrm>
          <a:custGeom>
            <a:avLst/>
            <a:gdLst>
              <a:gd name="T0" fmla="*/ 9 w 9"/>
              <a:gd name="T1" fmla="*/ 4 h 9"/>
              <a:gd name="T2" fmla="*/ 7 w 9"/>
              <a:gd name="T3" fmla="*/ 4 h 9"/>
              <a:gd name="T4" fmla="*/ 7 w 9"/>
              <a:gd name="T5" fmla="*/ 4 h 9"/>
              <a:gd name="T6" fmla="*/ 7 w 9"/>
              <a:gd name="T7" fmla="*/ 6 h 9"/>
              <a:gd name="T8" fmla="*/ 4 w 9"/>
              <a:gd name="T9" fmla="*/ 7 h 9"/>
              <a:gd name="T10" fmla="*/ 4 w 9"/>
              <a:gd name="T11" fmla="*/ 7 h 9"/>
              <a:gd name="T12" fmla="*/ 3 w 9"/>
              <a:gd name="T13" fmla="*/ 6 h 9"/>
              <a:gd name="T14" fmla="*/ 1 w 9"/>
              <a:gd name="T15" fmla="*/ 4 h 9"/>
              <a:gd name="T16" fmla="*/ 1 w 9"/>
              <a:gd name="T17" fmla="*/ 4 h 9"/>
              <a:gd name="T18" fmla="*/ 3 w 9"/>
              <a:gd name="T19" fmla="*/ 1 h 9"/>
              <a:gd name="T20" fmla="*/ 4 w 9"/>
              <a:gd name="T21" fmla="*/ 1 h 9"/>
              <a:gd name="T22" fmla="*/ 4 w 9"/>
              <a:gd name="T23" fmla="*/ 1 h 9"/>
              <a:gd name="T24" fmla="*/ 7 w 9"/>
              <a:gd name="T25" fmla="*/ 1 h 9"/>
              <a:gd name="T26" fmla="*/ 7 w 9"/>
              <a:gd name="T27" fmla="*/ 4 h 9"/>
              <a:gd name="T28" fmla="*/ 9 w 9"/>
              <a:gd name="T29" fmla="*/ 4 h 9"/>
              <a:gd name="T30" fmla="*/ 9 w 9"/>
              <a:gd name="T31" fmla="*/ 4 h 9"/>
              <a:gd name="T32" fmla="*/ 9 w 9"/>
              <a:gd name="T33" fmla="*/ 4 h 9"/>
              <a:gd name="T34" fmla="*/ 7 w 9"/>
              <a:gd name="T35" fmla="*/ 1 h 9"/>
              <a:gd name="T36" fmla="*/ 4 w 9"/>
              <a:gd name="T37" fmla="*/ 0 h 9"/>
              <a:gd name="T38" fmla="*/ 4 w 9"/>
              <a:gd name="T39" fmla="*/ 0 h 9"/>
              <a:gd name="T40" fmla="*/ 1 w 9"/>
              <a:gd name="T41" fmla="*/ 1 h 9"/>
              <a:gd name="T42" fmla="*/ 0 w 9"/>
              <a:gd name="T43" fmla="*/ 4 h 9"/>
              <a:gd name="T44" fmla="*/ 0 w 9"/>
              <a:gd name="T45" fmla="*/ 4 h 9"/>
              <a:gd name="T46" fmla="*/ 1 w 9"/>
              <a:gd name="T47" fmla="*/ 7 h 9"/>
              <a:gd name="T48" fmla="*/ 4 w 9"/>
              <a:gd name="T49" fmla="*/ 9 h 9"/>
              <a:gd name="T50" fmla="*/ 4 w 9"/>
              <a:gd name="T51" fmla="*/ 9 h 9"/>
              <a:gd name="T52" fmla="*/ 7 w 9"/>
              <a:gd name="T53" fmla="*/ 7 h 9"/>
              <a:gd name="T54" fmla="*/ 9 w 9"/>
              <a:gd name="T55" fmla="*/ 4 h 9"/>
              <a:gd name="T56" fmla="*/ 9 w 9"/>
              <a:gd name="T5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9" y="4"/>
                </a:moveTo>
                <a:lnTo>
                  <a:pt x="7" y="4"/>
                </a:lnTo>
                <a:lnTo>
                  <a:pt x="7" y="4"/>
                </a:lnTo>
                <a:lnTo>
                  <a:pt x="7" y="6"/>
                </a:lnTo>
                <a:lnTo>
                  <a:pt x="4" y="7"/>
                </a:lnTo>
                <a:lnTo>
                  <a:pt x="4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7" y="1"/>
                </a:lnTo>
                <a:lnTo>
                  <a:pt x="7" y="4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lnTo>
                  <a:pt x="1" y="1"/>
                </a:lnTo>
                <a:lnTo>
                  <a:pt x="0" y="4"/>
                </a:lnTo>
                <a:lnTo>
                  <a:pt x="0" y="4"/>
                </a:lnTo>
                <a:lnTo>
                  <a:pt x="1" y="7"/>
                </a:lnTo>
                <a:lnTo>
                  <a:pt x="4" y="9"/>
                </a:lnTo>
                <a:lnTo>
                  <a:pt x="4" y="9"/>
                </a:lnTo>
                <a:lnTo>
                  <a:pt x="7" y="7"/>
                </a:lnTo>
                <a:lnTo>
                  <a:pt x="9" y="4"/>
                </a:lnTo>
                <a:lnTo>
                  <a:pt x="9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Freeform 213"/>
          <p:cNvSpPr>
            <a:spLocks/>
          </p:cNvSpPr>
          <p:nvPr userDrawn="1"/>
        </p:nvSpPr>
        <p:spPr bwMode="auto">
          <a:xfrm>
            <a:off x="4445000" y="230188"/>
            <a:ext cx="28575" cy="47625"/>
          </a:xfrm>
          <a:custGeom>
            <a:avLst/>
            <a:gdLst>
              <a:gd name="T0" fmla="*/ 16 w 18"/>
              <a:gd name="T1" fmla="*/ 30 h 30"/>
              <a:gd name="T2" fmla="*/ 1 w 18"/>
              <a:gd name="T3" fmla="*/ 30 h 30"/>
              <a:gd name="T4" fmla="*/ 1 w 18"/>
              <a:gd name="T5" fmla="*/ 30 h 30"/>
              <a:gd name="T6" fmla="*/ 0 w 18"/>
              <a:gd name="T7" fmla="*/ 29 h 30"/>
              <a:gd name="T8" fmla="*/ 0 w 18"/>
              <a:gd name="T9" fmla="*/ 1 h 30"/>
              <a:gd name="T10" fmla="*/ 0 w 18"/>
              <a:gd name="T11" fmla="*/ 1 h 30"/>
              <a:gd name="T12" fmla="*/ 1 w 18"/>
              <a:gd name="T13" fmla="*/ 0 h 30"/>
              <a:gd name="T14" fmla="*/ 1 w 18"/>
              <a:gd name="T15" fmla="*/ 0 h 30"/>
              <a:gd name="T16" fmla="*/ 3 w 18"/>
              <a:gd name="T17" fmla="*/ 1 h 30"/>
              <a:gd name="T18" fmla="*/ 3 w 18"/>
              <a:gd name="T19" fmla="*/ 27 h 30"/>
              <a:gd name="T20" fmla="*/ 16 w 18"/>
              <a:gd name="T21" fmla="*/ 27 h 30"/>
              <a:gd name="T22" fmla="*/ 16 w 18"/>
              <a:gd name="T23" fmla="*/ 27 h 30"/>
              <a:gd name="T24" fmla="*/ 18 w 18"/>
              <a:gd name="T25" fmla="*/ 29 h 30"/>
              <a:gd name="T26" fmla="*/ 18 w 18"/>
              <a:gd name="T27" fmla="*/ 29 h 30"/>
              <a:gd name="T28" fmla="*/ 16 w 18"/>
              <a:gd name="T29" fmla="*/ 30 h 30"/>
              <a:gd name="T30" fmla="*/ 16 w 18"/>
              <a:gd name="T3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" h="30">
                <a:moveTo>
                  <a:pt x="16" y="30"/>
                </a:moveTo>
                <a:lnTo>
                  <a:pt x="1" y="30"/>
                </a:lnTo>
                <a:lnTo>
                  <a:pt x="1" y="30"/>
                </a:lnTo>
                <a:lnTo>
                  <a:pt x="0" y="29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lnTo>
                  <a:pt x="3" y="1"/>
                </a:lnTo>
                <a:lnTo>
                  <a:pt x="3" y="27"/>
                </a:lnTo>
                <a:lnTo>
                  <a:pt x="16" y="27"/>
                </a:lnTo>
                <a:lnTo>
                  <a:pt x="16" y="27"/>
                </a:lnTo>
                <a:lnTo>
                  <a:pt x="18" y="29"/>
                </a:lnTo>
                <a:lnTo>
                  <a:pt x="18" y="29"/>
                </a:lnTo>
                <a:lnTo>
                  <a:pt x="16" y="30"/>
                </a:lnTo>
                <a:lnTo>
                  <a:pt x="16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Freeform 214"/>
          <p:cNvSpPr>
            <a:spLocks/>
          </p:cNvSpPr>
          <p:nvPr userDrawn="1"/>
        </p:nvSpPr>
        <p:spPr bwMode="auto">
          <a:xfrm>
            <a:off x="4445000" y="227013"/>
            <a:ext cx="28575" cy="50800"/>
          </a:xfrm>
          <a:custGeom>
            <a:avLst/>
            <a:gdLst>
              <a:gd name="T0" fmla="*/ 16 w 18"/>
              <a:gd name="T1" fmla="*/ 32 h 32"/>
              <a:gd name="T2" fmla="*/ 16 w 18"/>
              <a:gd name="T3" fmla="*/ 31 h 32"/>
              <a:gd name="T4" fmla="*/ 1 w 18"/>
              <a:gd name="T5" fmla="*/ 31 h 32"/>
              <a:gd name="T6" fmla="*/ 1 w 18"/>
              <a:gd name="T7" fmla="*/ 31 h 32"/>
              <a:gd name="T8" fmla="*/ 1 w 18"/>
              <a:gd name="T9" fmla="*/ 3 h 32"/>
              <a:gd name="T10" fmla="*/ 1 w 18"/>
              <a:gd name="T11" fmla="*/ 2 h 32"/>
              <a:gd name="T12" fmla="*/ 3 w 18"/>
              <a:gd name="T13" fmla="*/ 3 h 32"/>
              <a:gd name="T14" fmla="*/ 3 w 18"/>
              <a:gd name="T15" fmla="*/ 29 h 32"/>
              <a:gd name="T16" fmla="*/ 16 w 18"/>
              <a:gd name="T17" fmla="*/ 29 h 32"/>
              <a:gd name="T18" fmla="*/ 16 w 18"/>
              <a:gd name="T19" fmla="*/ 31 h 32"/>
              <a:gd name="T20" fmla="*/ 16 w 18"/>
              <a:gd name="T21" fmla="*/ 31 h 32"/>
              <a:gd name="T22" fmla="*/ 16 w 18"/>
              <a:gd name="T23" fmla="*/ 32 h 32"/>
              <a:gd name="T24" fmla="*/ 16 w 18"/>
              <a:gd name="T25" fmla="*/ 32 h 32"/>
              <a:gd name="T26" fmla="*/ 16 w 18"/>
              <a:gd name="T27" fmla="*/ 32 h 32"/>
              <a:gd name="T28" fmla="*/ 18 w 18"/>
              <a:gd name="T29" fmla="*/ 32 h 32"/>
              <a:gd name="T30" fmla="*/ 18 w 18"/>
              <a:gd name="T31" fmla="*/ 31 h 32"/>
              <a:gd name="T32" fmla="*/ 18 w 18"/>
              <a:gd name="T33" fmla="*/ 31 h 32"/>
              <a:gd name="T34" fmla="*/ 18 w 18"/>
              <a:gd name="T35" fmla="*/ 29 h 32"/>
              <a:gd name="T36" fmla="*/ 16 w 18"/>
              <a:gd name="T37" fmla="*/ 28 h 32"/>
              <a:gd name="T38" fmla="*/ 4 w 18"/>
              <a:gd name="T39" fmla="*/ 28 h 32"/>
              <a:gd name="T40" fmla="*/ 4 w 18"/>
              <a:gd name="T41" fmla="*/ 3 h 32"/>
              <a:gd name="T42" fmla="*/ 4 w 18"/>
              <a:gd name="T43" fmla="*/ 3 h 32"/>
              <a:gd name="T44" fmla="*/ 3 w 18"/>
              <a:gd name="T45" fmla="*/ 2 h 32"/>
              <a:gd name="T46" fmla="*/ 1 w 18"/>
              <a:gd name="T47" fmla="*/ 0 h 32"/>
              <a:gd name="T48" fmla="*/ 1 w 18"/>
              <a:gd name="T49" fmla="*/ 0 h 32"/>
              <a:gd name="T50" fmla="*/ 0 w 18"/>
              <a:gd name="T51" fmla="*/ 2 h 32"/>
              <a:gd name="T52" fmla="*/ 0 w 18"/>
              <a:gd name="T53" fmla="*/ 3 h 32"/>
              <a:gd name="T54" fmla="*/ 0 w 18"/>
              <a:gd name="T55" fmla="*/ 31 h 32"/>
              <a:gd name="T56" fmla="*/ 0 w 18"/>
              <a:gd name="T57" fmla="*/ 31 h 32"/>
              <a:gd name="T58" fmla="*/ 0 w 18"/>
              <a:gd name="T59" fmla="*/ 32 h 32"/>
              <a:gd name="T60" fmla="*/ 1 w 18"/>
              <a:gd name="T61" fmla="*/ 32 h 32"/>
              <a:gd name="T62" fmla="*/ 16 w 18"/>
              <a:gd name="T63" fmla="*/ 32 h 32"/>
              <a:gd name="T64" fmla="*/ 16 w 18"/>
              <a:gd name="T65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" h="32">
                <a:moveTo>
                  <a:pt x="16" y="32"/>
                </a:moveTo>
                <a:lnTo>
                  <a:pt x="16" y="31"/>
                </a:lnTo>
                <a:lnTo>
                  <a:pt x="1" y="31"/>
                </a:lnTo>
                <a:lnTo>
                  <a:pt x="1" y="31"/>
                </a:lnTo>
                <a:lnTo>
                  <a:pt x="1" y="3"/>
                </a:lnTo>
                <a:lnTo>
                  <a:pt x="1" y="2"/>
                </a:lnTo>
                <a:lnTo>
                  <a:pt x="3" y="3"/>
                </a:lnTo>
                <a:lnTo>
                  <a:pt x="3" y="29"/>
                </a:lnTo>
                <a:lnTo>
                  <a:pt x="16" y="29"/>
                </a:lnTo>
                <a:lnTo>
                  <a:pt x="16" y="31"/>
                </a:lnTo>
                <a:lnTo>
                  <a:pt x="16" y="31"/>
                </a:lnTo>
                <a:lnTo>
                  <a:pt x="16" y="32"/>
                </a:lnTo>
                <a:lnTo>
                  <a:pt x="16" y="32"/>
                </a:lnTo>
                <a:lnTo>
                  <a:pt x="16" y="32"/>
                </a:lnTo>
                <a:lnTo>
                  <a:pt x="18" y="32"/>
                </a:lnTo>
                <a:lnTo>
                  <a:pt x="18" y="31"/>
                </a:lnTo>
                <a:lnTo>
                  <a:pt x="18" y="31"/>
                </a:lnTo>
                <a:lnTo>
                  <a:pt x="18" y="29"/>
                </a:lnTo>
                <a:lnTo>
                  <a:pt x="16" y="28"/>
                </a:lnTo>
                <a:lnTo>
                  <a:pt x="4" y="28"/>
                </a:lnTo>
                <a:lnTo>
                  <a:pt x="4" y="3"/>
                </a:lnTo>
                <a:lnTo>
                  <a:pt x="4" y="3"/>
                </a:lnTo>
                <a:lnTo>
                  <a:pt x="3" y="2"/>
                </a:lnTo>
                <a:lnTo>
                  <a:pt x="1" y="0"/>
                </a:ln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31"/>
                </a:lnTo>
                <a:lnTo>
                  <a:pt x="0" y="31"/>
                </a:lnTo>
                <a:lnTo>
                  <a:pt x="0" y="32"/>
                </a:lnTo>
                <a:lnTo>
                  <a:pt x="1" y="32"/>
                </a:lnTo>
                <a:lnTo>
                  <a:pt x="16" y="32"/>
                </a:lnTo>
                <a:lnTo>
                  <a:pt x="16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215"/>
          <p:cNvSpPr>
            <a:spLocks/>
          </p:cNvSpPr>
          <p:nvPr userDrawn="1"/>
        </p:nvSpPr>
        <p:spPr bwMode="auto">
          <a:xfrm>
            <a:off x="4441825" y="225425"/>
            <a:ext cx="12700" cy="11113"/>
          </a:xfrm>
          <a:custGeom>
            <a:avLst/>
            <a:gdLst>
              <a:gd name="T0" fmla="*/ 0 w 8"/>
              <a:gd name="T1" fmla="*/ 4 h 7"/>
              <a:gd name="T2" fmla="*/ 0 w 8"/>
              <a:gd name="T3" fmla="*/ 4 h 7"/>
              <a:gd name="T4" fmla="*/ 0 w 8"/>
              <a:gd name="T5" fmla="*/ 1 h 7"/>
              <a:gd name="T6" fmla="*/ 3 w 8"/>
              <a:gd name="T7" fmla="*/ 0 h 7"/>
              <a:gd name="T8" fmla="*/ 3 w 8"/>
              <a:gd name="T9" fmla="*/ 0 h 7"/>
              <a:gd name="T10" fmla="*/ 6 w 8"/>
              <a:gd name="T11" fmla="*/ 1 h 7"/>
              <a:gd name="T12" fmla="*/ 8 w 8"/>
              <a:gd name="T13" fmla="*/ 4 h 7"/>
              <a:gd name="T14" fmla="*/ 8 w 8"/>
              <a:gd name="T15" fmla="*/ 4 h 7"/>
              <a:gd name="T16" fmla="*/ 6 w 8"/>
              <a:gd name="T17" fmla="*/ 7 h 7"/>
              <a:gd name="T18" fmla="*/ 3 w 8"/>
              <a:gd name="T19" fmla="*/ 7 h 7"/>
              <a:gd name="T20" fmla="*/ 3 w 8"/>
              <a:gd name="T21" fmla="*/ 7 h 7"/>
              <a:gd name="T22" fmla="*/ 0 w 8"/>
              <a:gd name="T23" fmla="*/ 7 h 7"/>
              <a:gd name="T24" fmla="*/ 0 w 8"/>
              <a:gd name="T25" fmla="*/ 4 h 7"/>
              <a:gd name="T26" fmla="*/ 0 w 8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7">
                <a:moveTo>
                  <a:pt x="0" y="4"/>
                </a:move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lnTo>
                  <a:pt x="3" y="0"/>
                </a:lnTo>
                <a:lnTo>
                  <a:pt x="6" y="1"/>
                </a:lnTo>
                <a:lnTo>
                  <a:pt x="8" y="4"/>
                </a:lnTo>
                <a:lnTo>
                  <a:pt x="8" y="4"/>
                </a:lnTo>
                <a:lnTo>
                  <a:pt x="6" y="7"/>
                </a:lnTo>
                <a:lnTo>
                  <a:pt x="3" y="7"/>
                </a:lnTo>
                <a:lnTo>
                  <a:pt x="3" y="7"/>
                </a:lnTo>
                <a:lnTo>
                  <a:pt x="0" y="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216"/>
          <p:cNvSpPr>
            <a:spLocks/>
          </p:cNvSpPr>
          <p:nvPr userDrawn="1"/>
        </p:nvSpPr>
        <p:spPr bwMode="auto">
          <a:xfrm>
            <a:off x="4440238" y="225425"/>
            <a:ext cx="14288" cy="14288"/>
          </a:xfrm>
          <a:custGeom>
            <a:avLst/>
            <a:gdLst>
              <a:gd name="T0" fmla="*/ 1 w 9"/>
              <a:gd name="T1" fmla="*/ 4 h 9"/>
              <a:gd name="T2" fmla="*/ 1 w 9"/>
              <a:gd name="T3" fmla="*/ 4 h 9"/>
              <a:gd name="T4" fmla="*/ 1 w 9"/>
              <a:gd name="T5" fmla="*/ 4 h 9"/>
              <a:gd name="T6" fmla="*/ 3 w 9"/>
              <a:gd name="T7" fmla="*/ 1 h 9"/>
              <a:gd name="T8" fmla="*/ 4 w 9"/>
              <a:gd name="T9" fmla="*/ 1 h 9"/>
              <a:gd name="T10" fmla="*/ 4 w 9"/>
              <a:gd name="T11" fmla="*/ 1 h 9"/>
              <a:gd name="T12" fmla="*/ 7 w 9"/>
              <a:gd name="T13" fmla="*/ 1 h 9"/>
              <a:gd name="T14" fmla="*/ 7 w 9"/>
              <a:gd name="T15" fmla="*/ 4 h 9"/>
              <a:gd name="T16" fmla="*/ 7 w 9"/>
              <a:gd name="T17" fmla="*/ 4 h 9"/>
              <a:gd name="T18" fmla="*/ 7 w 9"/>
              <a:gd name="T19" fmla="*/ 6 h 9"/>
              <a:gd name="T20" fmla="*/ 4 w 9"/>
              <a:gd name="T21" fmla="*/ 7 h 9"/>
              <a:gd name="T22" fmla="*/ 4 w 9"/>
              <a:gd name="T23" fmla="*/ 7 h 9"/>
              <a:gd name="T24" fmla="*/ 3 w 9"/>
              <a:gd name="T25" fmla="*/ 6 h 9"/>
              <a:gd name="T26" fmla="*/ 1 w 9"/>
              <a:gd name="T27" fmla="*/ 4 h 9"/>
              <a:gd name="T28" fmla="*/ 1 w 9"/>
              <a:gd name="T29" fmla="*/ 4 h 9"/>
              <a:gd name="T30" fmla="*/ 0 w 9"/>
              <a:gd name="T31" fmla="*/ 4 h 9"/>
              <a:gd name="T32" fmla="*/ 0 w 9"/>
              <a:gd name="T33" fmla="*/ 4 h 9"/>
              <a:gd name="T34" fmla="*/ 1 w 9"/>
              <a:gd name="T35" fmla="*/ 7 h 9"/>
              <a:gd name="T36" fmla="*/ 4 w 9"/>
              <a:gd name="T37" fmla="*/ 9 h 9"/>
              <a:gd name="T38" fmla="*/ 4 w 9"/>
              <a:gd name="T39" fmla="*/ 9 h 9"/>
              <a:gd name="T40" fmla="*/ 7 w 9"/>
              <a:gd name="T41" fmla="*/ 7 h 9"/>
              <a:gd name="T42" fmla="*/ 9 w 9"/>
              <a:gd name="T43" fmla="*/ 4 h 9"/>
              <a:gd name="T44" fmla="*/ 9 w 9"/>
              <a:gd name="T45" fmla="*/ 4 h 9"/>
              <a:gd name="T46" fmla="*/ 7 w 9"/>
              <a:gd name="T47" fmla="*/ 1 h 9"/>
              <a:gd name="T48" fmla="*/ 4 w 9"/>
              <a:gd name="T49" fmla="*/ 0 h 9"/>
              <a:gd name="T50" fmla="*/ 4 w 9"/>
              <a:gd name="T51" fmla="*/ 0 h 9"/>
              <a:gd name="T52" fmla="*/ 1 w 9"/>
              <a:gd name="T53" fmla="*/ 1 h 9"/>
              <a:gd name="T54" fmla="*/ 0 w 9"/>
              <a:gd name="T55" fmla="*/ 4 h 9"/>
              <a:gd name="T56" fmla="*/ 1 w 9"/>
              <a:gd name="T5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1" y="4"/>
                </a:moveTo>
                <a:lnTo>
                  <a:pt x="1" y="4"/>
                </a:lnTo>
                <a:lnTo>
                  <a:pt x="1" y="4"/>
                </a:ln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7" y="1"/>
                </a:lnTo>
                <a:lnTo>
                  <a:pt x="7" y="4"/>
                </a:lnTo>
                <a:lnTo>
                  <a:pt x="7" y="4"/>
                </a:lnTo>
                <a:lnTo>
                  <a:pt x="7" y="6"/>
                </a:lnTo>
                <a:lnTo>
                  <a:pt x="4" y="7"/>
                </a:lnTo>
                <a:lnTo>
                  <a:pt x="4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0" y="4"/>
                </a:lnTo>
                <a:lnTo>
                  <a:pt x="0" y="4"/>
                </a:lnTo>
                <a:lnTo>
                  <a:pt x="1" y="7"/>
                </a:lnTo>
                <a:lnTo>
                  <a:pt x="4" y="9"/>
                </a:lnTo>
                <a:lnTo>
                  <a:pt x="4" y="9"/>
                </a:lnTo>
                <a:lnTo>
                  <a:pt x="7" y="7"/>
                </a:lnTo>
                <a:lnTo>
                  <a:pt x="9" y="4"/>
                </a:lnTo>
                <a:lnTo>
                  <a:pt x="9" y="4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lnTo>
                  <a:pt x="1" y="1"/>
                </a:lnTo>
                <a:lnTo>
                  <a:pt x="0" y="4"/>
                </a:lnTo>
                <a:lnTo>
                  <a:pt x="1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217"/>
          <p:cNvSpPr>
            <a:spLocks/>
          </p:cNvSpPr>
          <p:nvPr userDrawn="1"/>
        </p:nvSpPr>
        <p:spPr bwMode="auto">
          <a:xfrm>
            <a:off x="4391025" y="461963"/>
            <a:ext cx="4763" cy="46038"/>
          </a:xfrm>
          <a:custGeom>
            <a:avLst/>
            <a:gdLst>
              <a:gd name="T0" fmla="*/ 2 w 3"/>
              <a:gd name="T1" fmla="*/ 29 h 29"/>
              <a:gd name="T2" fmla="*/ 2 w 3"/>
              <a:gd name="T3" fmla="*/ 29 h 29"/>
              <a:gd name="T4" fmla="*/ 0 w 3"/>
              <a:gd name="T5" fmla="*/ 28 h 29"/>
              <a:gd name="T6" fmla="*/ 0 w 3"/>
              <a:gd name="T7" fmla="*/ 2 h 29"/>
              <a:gd name="T8" fmla="*/ 0 w 3"/>
              <a:gd name="T9" fmla="*/ 2 h 29"/>
              <a:gd name="T10" fmla="*/ 2 w 3"/>
              <a:gd name="T11" fmla="*/ 0 h 29"/>
              <a:gd name="T12" fmla="*/ 2 w 3"/>
              <a:gd name="T13" fmla="*/ 0 h 29"/>
              <a:gd name="T14" fmla="*/ 3 w 3"/>
              <a:gd name="T15" fmla="*/ 2 h 29"/>
              <a:gd name="T16" fmla="*/ 3 w 3"/>
              <a:gd name="T17" fmla="*/ 28 h 29"/>
              <a:gd name="T18" fmla="*/ 3 w 3"/>
              <a:gd name="T19" fmla="*/ 28 h 29"/>
              <a:gd name="T20" fmla="*/ 2 w 3"/>
              <a:gd name="T21" fmla="*/ 29 h 29"/>
              <a:gd name="T22" fmla="*/ 2 w 3"/>
              <a:gd name="T2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" h="29">
                <a:moveTo>
                  <a:pt x="2" y="29"/>
                </a:moveTo>
                <a:lnTo>
                  <a:pt x="2" y="29"/>
                </a:lnTo>
                <a:lnTo>
                  <a:pt x="0" y="28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3" y="2"/>
                </a:lnTo>
                <a:lnTo>
                  <a:pt x="3" y="28"/>
                </a:lnTo>
                <a:lnTo>
                  <a:pt x="3" y="28"/>
                </a:lnTo>
                <a:lnTo>
                  <a:pt x="2" y="29"/>
                </a:lnTo>
                <a:lnTo>
                  <a:pt x="2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Freeform 218"/>
          <p:cNvSpPr>
            <a:spLocks/>
          </p:cNvSpPr>
          <p:nvPr userDrawn="1"/>
        </p:nvSpPr>
        <p:spPr bwMode="auto">
          <a:xfrm>
            <a:off x="4389438" y="460375"/>
            <a:ext cx="6350" cy="50800"/>
          </a:xfrm>
          <a:custGeom>
            <a:avLst/>
            <a:gdLst>
              <a:gd name="T0" fmla="*/ 3 w 4"/>
              <a:gd name="T1" fmla="*/ 30 h 32"/>
              <a:gd name="T2" fmla="*/ 3 w 4"/>
              <a:gd name="T3" fmla="*/ 30 h 32"/>
              <a:gd name="T4" fmla="*/ 1 w 4"/>
              <a:gd name="T5" fmla="*/ 29 h 32"/>
              <a:gd name="T6" fmla="*/ 1 w 4"/>
              <a:gd name="T7" fmla="*/ 3 h 32"/>
              <a:gd name="T8" fmla="*/ 3 w 4"/>
              <a:gd name="T9" fmla="*/ 1 h 32"/>
              <a:gd name="T10" fmla="*/ 3 w 4"/>
              <a:gd name="T11" fmla="*/ 3 h 32"/>
              <a:gd name="T12" fmla="*/ 3 w 4"/>
              <a:gd name="T13" fmla="*/ 29 h 32"/>
              <a:gd name="T14" fmla="*/ 3 w 4"/>
              <a:gd name="T15" fmla="*/ 30 h 32"/>
              <a:gd name="T16" fmla="*/ 3 w 4"/>
              <a:gd name="T17" fmla="*/ 30 h 32"/>
              <a:gd name="T18" fmla="*/ 3 w 4"/>
              <a:gd name="T19" fmla="*/ 32 h 32"/>
              <a:gd name="T20" fmla="*/ 3 w 4"/>
              <a:gd name="T21" fmla="*/ 32 h 32"/>
              <a:gd name="T22" fmla="*/ 4 w 4"/>
              <a:gd name="T23" fmla="*/ 30 h 32"/>
              <a:gd name="T24" fmla="*/ 4 w 4"/>
              <a:gd name="T25" fmla="*/ 29 h 32"/>
              <a:gd name="T26" fmla="*/ 4 w 4"/>
              <a:gd name="T27" fmla="*/ 3 h 32"/>
              <a:gd name="T28" fmla="*/ 4 w 4"/>
              <a:gd name="T29" fmla="*/ 3 h 32"/>
              <a:gd name="T30" fmla="*/ 4 w 4"/>
              <a:gd name="T31" fmla="*/ 1 h 32"/>
              <a:gd name="T32" fmla="*/ 3 w 4"/>
              <a:gd name="T33" fmla="*/ 0 h 32"/>
              <a:gd name="T34" fmla="*/ 3 w 4"/>
              <a:gd name="T35" fmla="*/ 0 h 32"/>
              <a:gd name="T36" fmla="*/ 1 w 4"/>
              <a:gd name="T37" fmla="*/ 1 h 32"/>
              <a:gd name="T38" fmla="*/ 0 w 4"/>
              <a:gd name="T39" fmla="*/ 3 h 32"/>
              <a:gd name="T40" fmla="*/ 0 w 4"/>
              <a:gd name="T41" fmla="*/ 29 h 32"/>
              <a:gd name="T42" fmla="*/ 0 w 4"/>
              <a:gd name="T43" fmla="*/ 29 h 32"/>
              <a:gd name="T44" fmla="*/ 1 w 4"/>
              <a:gd name="T45" fmla="*/ 30 h 32"/>
              <a:gd name="T46" fmla="*/ 3 w 4"/>
              <a:gd name="T47" fmla="*/ 32 h 32"/>
              <a:gd name="T48" fmla="*/ 3 w 4"/>
              <a:gd name="T49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" h="32">
                <a:moveTo>
                  <a:pt x="3" y="30"/>
                </a:moveTo>
                <a:lnTo>
                  <a:pt x="3" y="30"/>
                </a:lnTo>
                <a:lnTo>
                  <a:pt x="1" y="29"/>
                </a:lnTo>
                <a:lnTo>
                  <a:pt x="1" y="3"/>
                </a:lnTo>
                <a:lnTo>
                  <a:pt x="3" y="1"/>
                </a:lnTo>
                <a:lnTo>
                  <a:pt x="3" y="3"/>
                </a:lnTo>
                <a:lnTo>
                  <a:pt x="3" y="29"/>
                </a:lnTo>
                <a:lnTo>
                  <a:pt x="3" y="30"/>
                </a:lnTo>
                <a:lnTo>
                  <a:pt x="3" y="30"/>
                </a:lnTo>
                <a:lnTo>
                  <a:pt x="3" y="32"/>
                </a:lnTo>
                <a:lnTo>
                  <a:pt x="3" y="32"/>
                </a:lnTo>
                <a:lnTo>
                  <a:pt x="4" y="30"/>
                </a:lnTo>
                <a:lnTo>
                  <a:pt x="4" y="29"/>
                </a:lnTo>
                <a:lnTo>
                  <a:pt x="4" y="3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29"/>
                </a:lnTo>
                <a:lnTo>
                  <a:pt x="0" y="29"/>
                </a:lnTo>
                <a:lnTo>
                  <a:pt x="1" y="30"/>
                </a:lnTo>
                <a:lnTo>
                  <a:pt x="3" y="32"/>
                </a:lnTo>
                <a:lnTo>
                  <a:pt x="3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219"/>
          <p:cNvSpPr>
            <a:spLocks/>
          </p:cNvSpPr>
          <p:nvPr userDrawn="1"/>
        </p:nvSpPr>
        <p:spPr bwMode="auto">
          <a:xfrm>
            <a:off x="4386263" y="457200"/>
            <a:ext cx="12700" cy="12700"/>
          </a:xfrm>
          <a:custGeom>
            <a:avLst/>
            <a:gdLst>
              <a:gd name="T0" fmla="*/ 0 w 8"/>
              <a:gd name="T1" fmla="*/ 5 h 8"/>
              <a:gd name="T2" fmla="*/ 0 w 8"/>
              <a:gd name="T3" fmla="*/ 5 h 8"/>
              <a:gd name="T4" fmla="*/ 2 w 8"/>
              <a:gd name="T5" fmla="*/ 2 h 8"/>
              <a:gd name="T6" fmla="*/ 5 w 8"/>
              <a:gd name="T7" fmla="*/ 0 h 8"/>
              <a:gd name="T8" fmla="*/ 5 w 8"/>
              <a:gd name="T9" fmla="*/ 0 h 8"/>
              <a:gd name="T10" fmla="*/ 6 w 8"/>
              <a:gd name="T11" fmla="*/ 2 h 8"/>
              <a:gd name="T12" fmla="*/ 8 w 8"/>
              <a:gd name="T13" fmla="*/ 5 h 8"/>
              <a:gd name="T14" fmla="*/ 8 w 8"/>
              <a:gd name="T15" fmla="*/ 5 h 8"/>
              <a:gd name="T16" fmla="*/ 6 w 8"/>
              <a:gd name="T17" fmla="*/ 8 h 8"/>
              <a:gd name="T18" fmla="*/ 5 w 8"/>
              <a:gd name="T19" fmla="*/ 8 h 8"/>
              <a:gd name="T20" fmla="*/ 5 w 8"/>
              <a:gd name="T21" fmla="*/ 8 h 8"/>
              <a:gd name="T22" fmla="*/ 2 w 8"/>
              <a:gd name="T23" fmla="*/ 8 h 8"/>
              <a:gd name="T24" fmla="*/ 0 w 8"/>
              <a:gd name="T25" fmla="*/ 5 h 8"/>
              <a:gd name="T26" fmla="*/ 0 w 8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8">
                <a:moveTo>
                  <a:pt x="0" y="5"/>
                </a:move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5" y="0"/>
                </a:lnTo>
                <a:lnTo>
                  <a:pt x="6" y="2"/>
                </a:lnTo>
                <a:lnTo>
                  <a:pt x="8" y="5"/>
                </a:lnTo>
                <a:lnTo>
                  <a:pt x="8" y="5"/>
                </a:lnTo>
                <a:lnTo>
                  <a:pt x="6" y="8"/>
                </a:lnTo>
                <a:lnTo>
                  <a:pt x="5" y="8"/>
                </a:lnTo>
                <a:lnTo>
                  <a:pt x="5" y="8"/>
                </a:lnTo>
                <a:lnTo>
                  <a:pt x="2" y="8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220"/>
          <p:cNvSpPr>
            <a:spLocks/>
          </p:cNvSpPr>
          <p:nvPr userDrawn="1"/>
        </p:nvSpPr>
        <p:spPr bwMode="auto">
          <a:xfrm>
            <a:off x="4386263" y="457200"/>
            <a:ext cx="14288" cy="14288"/>
          </a:xfrm>
          <a:custGeom>
            <a:avLst/>
            <a:gdLst>
              <a:gd name="T0" fmla="*/ 0 w 9"/>
              <a:gd name="T1" fmla="*/ 5 h 9"/>
              <a:gd name="T2" fmla="*/ 0 w 9"/>
              <a:gd name="T3" fmla="*/ 5 h 9"/>
              <a:gd name="T4" fmla="*/ 0 w 9"/>
              <a:gd name="T5" fmla="*/ 5 h 9"/>
              <a:gd name="T6" fmla="*/ 2 w 9"/>
              <a:gd name="T7" fmla="*/ 2 h 9"/>
              <a:gd name="T8" fmla="*/ 5 w 9"/>
              <a:gd name="T9" fmla="*/ 2 h 9"/>
              <a:gd name="T10" fmla="*/ 5 w 9"/>
              <a:gd name="T11" fmla="*/ 2 h 9"/>
              <a:gd name="T12" fmla="*/ 6 w 9"/>
              <a:gd name="T13" fmla="*/ 2 h 9"/>
              <a:gd name="T14" fmla="*/ 8 w 9"/>
              <a:gd name="T15" fmla="*/ 5 h 9"/>
              <a:gd name="T16" fmla="*/ 8 w 9"/>
              <a:gd name="T17" fmla="*/ 5 h 9"/>
              <a:gd name="T18" fmla="*/ 6 w 9"/>
              <a:gd name="T19" fmla="*/ 6 h 9"/>
              <a:gd name="T20" fmla="*/ 5 w 9"/>
              <a:gd name="T21" fmla="*/ 8 h 9"/>
              <a:gd name="T22" fmla="*/ 5 w 9"/>
              <a:gd name="T23" fmla="*/ 8 h 9"/>
              <a:gd name="T24" fmla="*/ 2 w 9"/>
              <a:gd name="T25" fmla="*/ 6 h 9"/>
              <a:gd name="T26" fmla="*/ 0 w 9"/>
              <a:gd name="T27" fmla="*/ 5 h 9"/>
              <a:gd name="T28" fmla="*/ 0 w 9"/>
              <a:gd name="T29" fmla="*/ 5 h 9"/>
              <a:gd name="T30" fmla="*/ 0 w 9"/>
              <a:gd name="T31" fmla="*/ 5 h 9"/>
              <a:gd name="T32" fmla="*/ 0 w 9"/>
              <a:gd name="T33" fmla="*/ 5 h 9"/>
              <a:gd name="T34" fmla="*/ 0 w 9"/>
              <a:gd name="T35" fmla="*/ 8 h 9"/>
              <a:gd name="T36" fmla="*/ 5 w 9"/>
              <a:gd name="T37" fmla="*/ 9 h 9"/>
              <a:gd name="T38" fmla="*/ 5 w 9"/>
              <a:gd name="T39" fmla="*/ 9 h 9"/>
              <a:gd name="T40" fmla="*/ 8 w 9"/>
              <a:gd name="T41" fmla="*/ 8 h 9"/>
              <a:gd name="T42" fmla="*/ 9 w 9"/>
              <a:gd name="T43" fmla="*/ 5 h 9"/>
              <a:gd name="T44" fmla="*/ 9 w 9"/>
              <a:gd name="T45" fmla="*/ 5 h 9"/>
              <a:gd name="T46" fmla="*/ 8 w 9"/>
              <a:gd name="T47" fmla="*/ 2 h 9"/>
              <a:gd name="T48" fmla="*/ 5 w 9"/>
              <a:gd name="T49" fmla="*/ 0 h 9"/>
              <a:gd name="T50" fmla="*/ 5 w 9"/>
              <a:gd name="T51" fmla="*/ 0 h 9"/>
              <a:gd name="T52" fmla="*/ 0 w 9"/>
              <a:gd name="T53" fmla="*/ 2 h 9"/>
              <a:gd name="T54" fmla="*/ 0 w 9"/>
              <a:gd name="T55" fmla="*/ 5 h 9"/>
              <a:gd name="T56" fmla="*/ 0 w 9"/>
              <a:gd name="T57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8" y="5"/>
                </a:lnTo>
                <a:lnTo>
                  <a:pt x="8" y="5"/>
                </a:lnTo>
                <a:lnTo>
                  <a:pt x="6" y="6"/>
                </a:lnTo>
                <a:lnTo>
                  <a:pt x="5" y="8"/>
                </a:lnTo>
                <a:lnTo>
                  <a:pt x="5" y="8"/>
                </a:lnTo>
                <a:lnTo>
                  <a:pt x="2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5" y="9"/>
                </a:lnTo>
                <a:lnTo>
                  <a:pt x="5" y="9"/>
                </a:lnTo>
                <a:lnTo>
                  <a:pt x="8" y="8"/>
                </a:lnTo>
                <a:lnTo>
                  <a:pt x="9" y="5"/>
                </a:lnTo>
                <a:lnTo>
                  <a:pt x="9" y="5"/>
                </a:lnTo>
                <a:lnTo>
                  <a:pt x="8" y="2"/>
                </a:lnTo>
                <a:lnTo>
                  <a:pt x="5" y="0"/>
                </a:lnTo>
                <a:lnTo>
                  <a:pt x="5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221"/>
          <p:cNvSpPr>
            <a:spLocks/>
          </p:cNvSpPr>
          <p:nvPr userDrawn="1"/>
        </p:nvSpPr>
        <p:spPr bwMode="auto">
          <a:xfrm>
            <a:off x="4405313" y="460375"/>
            <a:ext cx="6350" cy="55563"/>
          </a:xfrm>
          <a:custGeom>
            <a:avLst/>
            <a:gdLst>
              <a:gd name="T0" fmla="*/ 2 w 4"/>
              <a:gd name="T1" fmla="*/ 35 h 35"/>
              <a:gd name="T2" fmla="*/ 2 w 4"/>
              <a:gd name="T3" fmla="*/ 35 h 35"/>
              <a:gd name="T4" fmla="*/ 0 w 4"/>
              <a:gd name="T5" fmla="*/ 33 h 35"/>
              <a:gd name="T6" fmla="*/ 0 w 4"/>
              <a:gd name="T7" fmla="*/ 1 h 35"/>
              <a:gd name="T8" fmla="*/ 0 w 4"/>
              <a:gd name="T9" fmla="*/ 1 h 35"/>
              <a:gd name="T10" fmla="*/ 2 w 4"/>
              <a:gd name="T11" fmla="*/ 0 h 35"/>
              <a:gd name="T12" fmla="*/ 2 w 4"/>
              <a:gd name="T13" fmla="*/ 0 h 35"/>
              <a:gd name="T14" fmla="*/ 4 w 4"/>
              <a:gd name="T15" fmla="*/ 1 h 35"/>
              <a:gd name="T16" fmla="*/ 4 w 4"/>
              <a:gd name="T17" fmla="*/ 33 h 35"/>
              <a:gd name="T18" fmla="*/ 4 w 4"/>
              <a:gd name="T19" fmla="*/ 33 h 35"/>
              <a:gd name="T20" fmla="*/ 2 w 4"/>
              <a:gd name="T21" fmla="*/ 35 h 35"/>
              <a:gd name="T22" fmla="*/ 2 w 4"/>
              <a:gd name="T2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35">
                <a:moveTo>
                  <a:pt x="2" y="35"/>
                </a:moveTo>
                <a:lnTo>
                  <a:pt x="2" y="35"/>
                </a:lnTo>
                <a:lnTo>
                  <a:pt x="0" y="33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2" y="0"/>
                </a:lnTo>
                <a:lnTo>
                  <a:pt x="4" y="1"/>
                </a:lnTo>
                <a:lnTo>
                  <a:pt x="4" y="33"/>
                </a:lnTo>
                <a:lnTo>
                  <a:pt x="4" y="33"/>
                </a:lnTo>
                <a:lnTo>
                  <a:pt x="2" y="35"/>
                </a:lnTo>
                <a:lnTo>
                  <a:pt x="2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222"/>
          <p:cNvSpPr>
            <a:spLocks/>
          </p:cNvSpPr>
          <p:nvPr userDrawn="1"/>
        </p:nvSpPr>
        <p:spPr bwMode="auto">
          <a:xfrm>
            <a:off x="4403725" y="457200"/>
            <a:ext cx="7938" cy="58738"/>
          </a:xfrm>
          <a:custGeom>
            <a:avLst/>
            <a:gdLst>
              <a:gd name="T0" fmla="*/ 3 w 5"/>
              <a:gd name="T1" fmla="*/ 37 h 37"/>
              <a:gd name="T2" fmla="*/ 3 w 5"/>
              <a:gd name="T3" fmla="*/ 37 h 37"/>
              <a:gd name="T4" fmla="*/ 1 w 5"/>
              <a:gd name="T5" fmla="*/ 35 h 37"/>
              <a:gd name="T6" fmla="*/ 1 w 5"/>
              <a:gd name="T7" fmla="*/ 3 h 37"/>
              <a:gd name="T8" fmla="*/ 3 w 5"/>
              <a:gd name="T9" fmla="*/ 2 h 37"/>
              <a:gd name="T10" fmla="*/ 3 w 5"/>
              <a:gd name="T11" fmla="*/ 3 h 37"/>
              <a:gd name="T12" fmla="*/ 3 w 5"/>
              <a:gd name="T13" fmla="*/ 35 h 37"/>
              <a:gd name="T14" fmla="*/ 3 w 5"/>
              <a:gd name="T15" fmla="*/ 37 h 37"/>
              <a:gd name="T16" fmla="*/ 3 w 5"/>
              <a:gd name="T17" fmla="*/ 37 h 37"/>
              <a:gd name="T18" fmla="*/ 3 w 5"/>
              <a:gd name="T19" fmla="*/ 37 h 37"/>
              <a:gd name="T20" fmla="*/ 3 w 5"/>
              <a:gd name="T21" fmla="*/ 37 h 37"/>
              <a:gd name="T22" fmla="*/ 5 w 5"/>
              <a:gd name="T23" fmla="*/ 37 h 37"/>
              <a:gd name="T24" fmla="*/ 5 w 5"/>
              <a:gd name="T25" fmla="*/ 35 h 37"/>
              <a:gd name="T26" fmla="*/ 5 w 5"/>
              <a:gd name="T27" fmla="*/ 3 h 37"/>
              <a:gd name="T28" fmla="*/ 5 w 5"/>
              <a:gd name="T29" fmla="*/ 3 h 37"/>
              <a:gd name="T30" fmla="*/ 5 w 5"/>
              <a:gd name="T31" fmla="*/ 2 h 37"/>
              <a:gd name="T32" fmla="*/ 3 w 5"/>
              <a:gd name="T33" fmla="*/ 0 h 37"/>
              <a:gd name="T34" fmla="*/ 3 w 5"/>
              <a:gd name="T35" fmla="*/ 0 h 37"/>
              <a:gd name="T36" fmla="*/ 1 w 5"/>
              <a:gd name="T37" fmla="*/ 2 h 37"/>
              <a:gd name="T38" fmla="*/ 0 w 5"/>
              <a:gd name="T39" fmla="*/ 3 h 37"/>
              <a:gd name="T40" fmla="*/ 0 w 5"/>
              <a:gd name="T41" fmla="*/ 35 h 37"/>
              <a:gd name="T42" fmla="*/ 0 w 5"/>
              <a:gd name="T43" fmla="*/ 35 h 37"/>
              <a:gd name="T44" fmla="*/ 1 w 5"/>
              <a:gd name="T45" fmla="*/ 37 h 37"/>
              <a:gd name="T46" fmla="*/ 3 w 5"/>
              <a:gd name="T47" fmla="*/ 37 h 37"/>
              <a:gd name="T48" fmla="*/ 3 w 5"/>
              <a:gd name="T4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" h="37">
                <a:moveTo>
                  <a:pt x="3" y="37"/>
                </a:moveTo>
                <a:lnTo>
                  <a:pt x="3" y="37"/>
                </a:lnTo>
                <a:lnTo>
                  <a:pt x="1" y="35"/>
                </a:lnTo>
                <a:lnTo>
                  <a:pt x="1" y="3"/>
                </a:lnTo>
                <a:lnTo>
                  <a:pt x="3" y="2"/>
                </a:lnTo>
                <a:lnTo>
                  <a:pt x="3" y="3"/>
                </a:lnTo>
                <a:lnTo>
                  <a:pt x="3" y="35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3" y="37"/>
                </a:lnTo>
                <a:lnTo>
                  <a:pt x="5" y="37"/>
                </a:lnTo>
                <a:lnTo>
                  <a:pt x="5" y="35"/>
                </a:lnTo>
                <a:lnTo>
                  <a:pt x="5" y="3"/>
                </a:lnTo>
                <a:lnTo>
                  <a:pt x="5" y="3"/>
                </a:lnTo>
                <a:lnTo>
                  <a:pt x="5" y="2"/>
                </a:lnTo>
                <a:lnTo>
                  <a:pt x="3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35"/>
                </a:lnTo>
                <a:lnTo>
                  <a:pt x="0" y="35"/>
                </a:lnTo>
                <a:lnTo>
                  <a:pt x="1" y="37"/>
                </a:lnTo>
                <a:lnTo>
                  <a:pt x="3" y="37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223"/>
          <p:cNvSpPr>
            <a:spLocks/>
          </p:cNvSpPr>
          <p:nvPr userDrawn="1"/>
        </p:nvSpPr>
        <p:spPr bwMode="auto">
          <a:xfrm>
            <a:off x="4400550" y="506413"/>
            <a:ext cx="12700" cy="11113"/>
          </a:xfrm>
          <a:custGeom>
            <a:avLst/>
            <a:gdLst>
              <a:gd name="T0" fmla="*/ 0 w 8"/>
              <a:gd name="T1" fmla="*/ 4 h 7"/>
              <a:gd name="T2" fmla="*/ 0 w 8"/>
              <a:gd name="T3" fmla="*/ 4 h 7"/>
              <a:gd name="T4" fmla="*/ 2 w 8"/>
              <a:gd name="T5" fmla="*/ 7 h 7"/>
              <a:gd name="T6" fmla="*/ 5 w 8"/>
              <a:gd name="T7" fmla="*/ 7 h 7"/>
              <a:gd name="T8" fmla="*/ 5 w 8"/>
              <a:gd name="T9" fmla="*/ 7 h 7"/>
              <a:gd name="T10" fmla="*/ 8 w 8"/>
              <a:gd name="T11" fmla="*/ 7 h 7"/>
              <a:gd name="T12" fmla="*/ 8 w 8"/>
              <a:gd name="T13" fmla="*/ 4 h 7"/>
              <a:gd name="T14" fmla="*/ 8 w 8"/>
              <a:gd name="T15" fmla="*/ 4 h 7"/>
              <a:gd name="T16" fmla="*/ 8 w 8"/>
              <a:gd name="T17" fmla="*/ 1 h 7"/>
              <a:gd name="T18" fmla="*/ 5 w 8"/>
              <a:gd name="T19" fmla="*/ 0 h 7"/>
              <a:gd name="T20" fmla="*/ 5 w 8"/>
              <a:gd name="T21" fmla="*/ 0 h 7"/>
              <a:gd name="T22" fmla="*/ 2 w 8"/>
              <a:gd name="T23" fmla="*/ 1 h 7"/>
              <a:gd name="T24" fmla="*/ 0 w 8"/>
              <a:gd name="T25" fmla="*/ 4 h 7"/>
              <a:gd name="T26" fmla="*/ 0 w 8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7">
                <a:moveTo>
                  <a:pt x="0" y="4"/>
                </a:moveTo>
                <a:lnTo>
                  <a:pt x="0" y="4"/>
                </a:lnTo>
                <a:lnTo>
                  <a:pt x="2" y="7"/>
                </a:lnTo>
                <a:lnTo>
                  <a:pt x="5" y="7"/>
                </a:lnTo>
                <a:lnTo>
                  <a:pt x="5" y="7"/>
                </a:lnTo>
                <a:lnTo>
                  <a:pt x="8" y="7"/>
                </a:lnTo>
                <a:lnTo>
                  <a:pt x="8" y="4"/>
                </a:lnTo>
                <a:lnTo>
                  <a:pt x="8" y="4"/>
                </a:lnTo>
                <a:lnTo>
                  <a:pt x="8" y="1"/>
                </a:lnTo>
                <a:lnTo>
                  <a:pt x="5" y="0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224"/>
          <p:cNvSpPr>
            <a:spLocks/>
          </p:cNvSpPr>
          <p:nvPr userDrawn="1"/>
        </p:nvSpPr>
        <p:spPr bwMode="auto">
          <a:xfrm>
            <a:off x="4400550" y="506413"/>
            <a:ext cx="15875" cy="14288"/>
          </a:xfrm>
          <a:custGeom>
            <a:avLst/>
            <a:gdLst>
              <a:gd name="T0" fmla="*/ 0 w 10"/>
              <a:gd name="T1" fmla="*/ 4 h 9"/>
              <a:gd name="T2" fmla="*/ 0 w 10"/>
              <a:gd name="T3" fmla="*/ 4 h 9"/>
              <a:gd name="T4" fmla="*/ 0 w 10"/>
              <a:gd name="T5" fmla="*/ 4 h 9"/>
              <a:gd name="T6" fmla="*/ 2 w 10"/>
              <a:gd name="T7" fmla="*/ 7 h 9"/>
              <a:gd name="T8" fmla="*/ 5 w 10"/>
              <a:gd name="T9" fmla="*/ 9 h 9"/>
              <a:gd name="T10" fmla="*/ 5 w 10"/>
              <a:gd name="T11" fmla="*/ 9 h 9"/>
              <a:gd name="T12" fmla="*/ 8 w 10"/>
              <a:gd name="T13" fmla="*/ 7 h 9"/>
              <a:gd name="T14" fmla="*/ 10 w 10"/>
              <a:gd name="T15" fmla="*/ 4 h 9"/>
              <a:gd name="T16" fmla="*/ 10 w 10"/>
              <a:gd name="T17" fmla="*/ 4 h 9"/>
              <a:gd name="T18" fmla="*/ 8 w 10"/>
              <a:gd name="T19" fmla="*/ 1 h 9"/>
              <a:gd name="T20" fmla="*/ 5 w 10"/>
              <a:gd name="T21" fmla="*/ 0 h 9"/>
              <a:gd name="T22" fmla="*/ 5 w 10"/>
              <a:gd name="T23" fmla="*/ 0 h 9"/>
              <a:gd name="T24" fmla="*/ 2 w 10"/>
              <a:gd name="T25" fmla="*/ 1 h 9"/>
              <a:gd name="T26" fmla="*/ 0 w 10"/>
              <a:gd name="T27" fmla="*/ 4 h 9"/>
              <a:gd name="T28" fmla="*/ 0 w 10"/>
              <a:gd name="T29" fmla="*/ 4 h 9"/>
              <a:gd name="T30" fmla="*/ 2 w 10"/>
              <a:gd name="T31" fmla="*/ 4 h 9"/>
              <a:gd name="T32" fmla="*/ 2 w 10"/>
              <a:gd name="T33" fmla="*/ 4 h 9"/>
              <a:gd name="T34" fmla="*/ 2 w 10"/>
              <a:gd name="T35" fmla="*/ 1 h 9"/>
              <a:gd name="T36" fmla="*/ 5 w 10"/>
              <a:gd name="T37" fmla="*/ 1 h 9"/>
              <a:gd name="T38" fmla="*/ 5 w 10"/>
              <a:gd name="T39" fmla="*/ 1 h 9"/>
              <a:gd name="T40" fmla="*/ 7 w 10"/>
              <a:gd name="T41" fmla="*/ 1 h 9"/>
              <a:gd name="T42" fmla="*/ 8 w 10"/>
              <a:gd name="T43" fmla="*/ 4 h 9"/>
              <a:gd name="T44" fmla="*/ 8 w 10"/>
              <a:gd name="T45" fmla="*/ 4 h 9"/>
              <a:gd name="T46" fmla="*/ 7 w 10"/>
              <a:gd name="T47" fmla="*/ 6 h 9"/>
              <a:gd name="T48" fmla="*/ 5 w 10"/>
              <a:gd name="T49" fmla="*/ 7 h 9"/>
              <a:gd name="T50" fmla="*/ 5 w 10"/>
              <a:gd name="T51" fmla="*/ 7 h 9"/>
              <a:gd name="T52" fmla="*/ 2 w 10"/>
              <a:gd name="T53" fmla="*/ 6 h 9"/>
              <a:gd name="T54" fmla="*/ 2 w 10"/>
              <a:gd name="T55" fmla="*/ 4 h 9"/>
              <a:gd name="T56" fmla="*/ 0 w 10"/>
              <a:gd name="T5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2" y="7"/>
                </a:lnTo>
                <a:lnTo>
                  <a:pt x="5" y="9"/>
                </a:lnTo>
                <a:lnTo>
                  <a:pt x="5" y="9"/>
                </a:lnTo>
                <a:lnTo>
                  <a:pt x="8" y="7"/>
                </a:lnTo>
                <a:lnTo>
                  <a:pt x="10" y="4"/>
                </a:lnTo>
                <a:lnTo>
                  <a:pt x="10" y="4"/>
                </a:lnTo>
                <a:lnTo>
                  <a:pt x="8" y="1"/>
                </a:lnTo>
                <a:lnTo>
                  <a:pt x="5" y="0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7" y="1"/>
                </a:lnTo>
                <a:lnTo>
                  <a:pt x="8" y="4"/>
                </a:lnTo>
                <a:lnTo>
                  <a:pt x="8" y="4"/>
                </a:lnTo>
                <a:lnTo>
                  <a:pt x="7" y="6"/>
                </a:lnTo>
                <a:lnTo>
                  <a:pt x="5" y="7"/>
                </a:lnTo>
                <a:lnTo>
                  <a:pt x="5" y="7"/>
                </a:lnTo>
                <a:lnTo>
                  <a:pt x="2" y="6"/>
                </a:lnTo>
                <a:lnTo>
                  <a:pt x="2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225"/>
          <p:cNvSpPr>
            <a:spLocks/>
          </p:cNvSpPr>
          <p:nvPr userDrawn="1"/>
        </p:nvSpPr>
        <p:spPr bwMode="auto">
          <a:xfrm>
            <a:off x="4421188" y="455613"/>
            <a:ext cx="4763" cy="50800"/>
          </a:xfrm>
          <a:custGeom>
            <a:avLst/>
            <a:gdLst>
              <a:gd name="T0" fmla="*/ 1 w 3"/>
              <a:gd name="T1" fmla="*/ 32 h 32"/>
              <a:gd name="T2" fmla="*/ 1 w 3"/>
              <a:gd name="T3" fmla="*/ 32 h 32"/>
              <a:gd name="T4" fmla="*/ 0 w 3"/>
              <a:gd name="T5" fmla="*/ 30 h 32"/>
              <a:gd name="T6" fmla="*/ 0 w 3"/>
              <a:gd name="T7" fmla="*/ 1 h 32"/>
              <a:gd name="T8" fmla="*/ 0 w 3"/>
              <a:gd name="T9" fmla="*/ 1 h 32"/>
              <a:gd name="T10" fmla="*/ 1 w 3"/>
              <a:gd name="T11" fmla="*/ 0 h 32"/>
              <a:gd name="T12" fmla="*/ 1 w 3"/>
              <a:gd name="T13" fmla="*/ 0 h 32"/>
              <a:gd name="T14" fmla="*/ 3 w 3"/>
              <a:gd name="T15" fmla="*/ 1 h 32"/>
              <a:gd name="T16" fmla="*/ 3 w 3"/>
              <a:gd name="T17" fmla="*/ 30 h 32"/>
              <a:gd name="T18" fmla="*/ 3 w 3"/>
              <a:gd name="T19" fmla="*/ 30 h 32"/>
              <a:gd name="T20" fmla="*/ 1 w 3"/>
              <a:gd name="T21" fmla="*/ 32 h 32"/>
              <a:gd name="T22" fmla="*/ 1 w 3"/>
              <a:gd name="T2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" h="32">
                <a:moveTo>
                  <a:pt x="1" y="32"/>
                </a:moveTo>
                <a:lnTo>
                  <a:pt x="1" y="32"/>
                </a:lnTo>
                <a:lnTo>
                  <a:pt x="0" y="30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lnTo>
                  <a:pt x="3" y="1"/>
                </a:lnTo>
                <a:lnTo>
                  <a:pt x="3" y="30"/>
                </a:lnTo>
                <a:lnTo>
                  <a:pt x="3" y="30"/>
                </a:lnTo>
                <a:lnTo>
                  <a:pt x="1" y="32"/>
                </a:lnTo>
                <a:lnTo>
                  <a:pt x="1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Freeform 226"/>
          <p:cNvSpPr>
            <a:spLocks/>
          </p:cNvSpPr>
          <p:nvPr userDrawn="1"/>
        </p:nvSpPr>
        <p:spPr bwMode="auto">
          <a:xfrm>
            <a:off x="4421188" y="455613"/>
            <a:ext cx="4763" cy="50800"/>
          </a:xfrm>
          <a:custGeom>
            <a:avLst/>
            <a:gdLst>
              <a:gd name="T0" fmla="*/ 1 w 3"/>
              <a:gd name="T1" fmla="*/ 32 h 32"/>
              <a:gd name="T2" fmla="*/ 1 w 3"/>
              <a:gd name="T3" fmla="*/ 30 h 32"/>
              <a:gd name="T4" fmla="*/ 1 w 3"/>
              <a:gd name="T5" fmla="*/ 30 h 32"/>
              <a:gd name="T6" fmla="*/ 1 w 3"/>
              <a:gd name="T7" fmla="*/ 1 h 32"/>
              <a:gd name="T8" fmla="*/ 1 w 3"/>
              <a:gd name="T9" fmla="*/ 0 h 32"/>
              <a:gd name="T10" fmla="*/ 3 w 3"/>
              <a:gd name="T11" fmla="*/ 1 h 32"/>
              <a:gd name="T12" fmla="*/ 3 w 3"/>
              <a:gd name="T13" fmla="*/ 30 h 32"/>
              <a:gd name="T14" fmla="*/ 1 w 3"/>
              <a:gd name="T15" fmla="*/ 30 h 32"/>
              <a:gd name="T16" fmla="*/ 1 w 3"/>
              <a:gd name="T17" fmla="*/ 32 h 32"/>
              <a:gd name="T18" fmla="*/ 1 w 3"/>
              <a:gd name="T19" fmla="*/ 32 h 32"/>
              <a:gd name="T20" fmla="*/ 1 w 3"/>
              <a:gd name="T21" fmla="*/ 32 h 32"/>
              <a:gd name="T22" fmla="*/ 3 w 3"/>
              <a:gd name="T23" fmla="*/ 32 h 32"/>
              <a:gd name="T24" fmla="*/ 3 w 3"/>
              <a:gd name="T25" fmla="*/ 30 h 32"/>
              <a:gd name="T26" fmla="*/ 3 w 3"/>
              <a:gd name="T27" fmla="*/ 1 h 32"/>
              <a:gd name="T28" fmla="*/ 3 w 3"/>
              <a:gd name="T29" fmla="*/ 1 h 32"/>
              <a:gd name="T30" fmla="*/ 3 w 3"/>
              <a:gd name="T31" fmla="*/ 0 h 32"/>
              <a:gd name="T32" fmla="*/ 1 w 3"/>
              <a:gd name="T33" fmla="*/ 0 h 32"/>
              <a:gd name="T34" fmla="*/ 1 w 3"/>
              <a:gd name="T35" fmla="*/ 0 h 32"/>
              <a:gd name="T36" fmla="*/ 0 w 3"/>
              <a:gd name="T37" fmla="*/ 0 h 32"/>
              <a:gd name="T38" fmla="*/ 0 w 3"/>
              <a:gd name="T39" fmla="*/ 1 h 32"/>
              <a:gd name="T40" fmla="*/ 0 w 3"/>
              <a:gd name="T41" fmla="*/ 30 h 32"/>
              <a:gd name="T42" fmla="*/ 0 w 3"/>
              <a:gd name="T43" fmla="*/ 30 h 32"/>
              <a:gd name="T44" fmla="*/ 0 w 3"/>
              <a:gd name="T45" fmla="*/ 32 h 32"/>
              <a:gd name="T46" fmla="*/ 1 w 3"/>
              <a:gd name="T47" fmla="*/ 32 h 32"/>
              <a:gd name="T48" fmla="*/ 1 w 3"/>
              <a:gd name="T4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" h="32">
                <a:moveTo>
                  <a:pt x="1" y="32"/>
                </a:moveTo>
                <a:lnTo>
                  <a:pt x="1" y="30"/>
                </a:lnTo>
                <a:lnTo>
                  <a:pt x="1" y="30"/>
                </a:lnTo>
                <a:lnTo>
                  <a:pt x="1" y="1"/>
                </a:lnTo>
                <a:lnTo>
                  <a:pt x="1" y="0"/>
                </a:lnTo>
                <a:lnTo>
                  <a:pt x="3" y="1"/>
                </a:lnTo>
                <a:lnTo>
                  <a:pt x="3" y="30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3" y="32"/>
                </a:lnTo>
                <a:lnTo>
                  <a:pt x="3" y="30"/>
                </a:lnTo>
                <a:lnTo>
                  <a:pt x="3" y="1"/>
                </a:lnTo>
                <a:lnTo>
                  <a:pt x="3" y="1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30"/>
                </a:lnTo>
                <a:lnTo>
                  <a:pt x="0" y="30"/>
                </a:lnTo>
                <a:lnTo>
                  <a:pt x="0" y="32"/>
                </a:lnTo>
                <a:lnTo>
                  <a:pt x="1" y="32"/>
                </a:lnTo>
                <a:lnTo>
                  <a:pt x="1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227"/>
          <p:cNvSpPr>
            <a:spLocks/>
          </p:cNvSpPr>
          <p:nvPr userDrawn="1"/>
        </p:nvSpPr>
        <p:spPr bwMode="auto">
          <a:xfrm>
            <a:off x="4416425" y="496888"/>
            <a:ext cx="14288" cy="11113"/>
          </a:xfrm>
          <a:custGeom>
            <a:avLst/>
            <a:gdLst>
              <a:gd name="T0" fmla="*/ 0 w 9"/>
              <a:gd name="T1" fmla="*/ 3 h 7"/>
              <a:gd name="T2" fmla="*/ 0 w 9"/>
              <a:gd name="T3" fmla="*/ 3 h 7"/>
              <a:gd name="T4" fmla="*/ 1 w 9"/>
              <a:gd name="T5" fmla="*/ 6 h 7"/>
              <a:gd name="T6" fmla="*/ 4 w 9"/>
              <a:gd name="T7" fmla="*/ 7 h 7"/>
              <a:gd name="T8" fmla="*/ 4 w 9"/>
              <a:gd name="T9" fmla="*/ 7 h 7"/>
              <a:gd name="T10" fmla="*/ 7 w 9"/>
              <a:gd name="T11" fmla="*/ 6 h 7"/>
              <a:gd name="T12" fmla="*/ 9 w 9"/>
              <a:gd name="T13" fmla="*/ 3 h 7"/>
              <a:gd name="T14" fmla="*/ 9 w 9"/>
              <a:gd name="T15" fmla="*/ 3 h 7"/>
              <a:gd name="T16" fmla="*/ 7 w 9"/>
              <a:gd name="T17" fmla="*/ 1 h 7"/>
              <a:gd name="T18" fmla="*/ 4 w 9"/>
              <a:gd name="T19" fmla="*/ 0 h 7"/>
              <a:gd name="T20" fmla="*/ 4 w 9"/>
              <a:gd name="T21" fmla="*/ 0 h 7"/>
              <a:gd name="T22" fmla="*/ 1 w 9"/>
              <a:gd name="T23" fmla="*/ 1 h 7"/>
              <a:gd name="T24" fmla="*/ 0 w 9"/>
              <a:gd name="T25" fmla="*/ 3 h 7"/>
              <a:gd name="T26" fmla="*/ 0 w 9"/>
              <a:gd name="T2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7">
                <a:moveTo>
                  <a:pt x="0" y="3"/>
                </a:moveTo>
                <a:lnTo>
                  <a:pt x="0" y="3"/>
                </a:lnTo>
                <a:lnTo>
                  <a:pt x="1" y="6"/>
                </a:lnTo>
                <a:lnTo>
                  <a:pt x="4" y="7"/>
                </a:lnTo>
                <a:lnTo>
                  <a:pt x="4" y="7"/>
                </a:lnTo>
                <a:lnTo>
                  <a:pt x="7" y="6"/>
                </a:lnTo>
                <a:lnTo>
                  <a:pt x="9" y="3"/>
                </a:lnTo>
                <a:lnTo>
                  <a:pt x="9" y="3"/>
                </a:lnTo>
                <a:lnTo>
                  <a:pt x="7" y="1"/>
                </a:lnTo>
                <a:lnTo>
                  <a:pt x="4" y="0"/>
                </a:lnTo>
                <a:lnTo>
                  <a:pt x="4" y="0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228"/>
          <p:cNvSpPr>
            <a:spLocks/>
          </p:cNvSpPr>
          <p:nvPr userDrawn="1"/>
        </p:nvSpPr>
        <p:spPr bwMode="auto">
          <a:xfrm>
            <a:off x="4416425" y="493713"/>
            <a:ext cx="14288" cy="14288"/>
          </a:xfrm>
          <a:custGeom>
            <a:avLst/>
            <a:gdLst>
              <a:gd name="T0" fmla="*/ 0 w 9"/>
              <a:gd name="T1" fmla="*/ 5 h 9"/>
              <a:gd name="T2" fmla="*/ 0 w 9"/>
              <a:gd name="T3" fmla="*/ 5 h 9"/>
              <a:gd name="T4" fmla="*/ 0 w 9"/>
              <a:gd name="T5" fmla="*/ 5 h 9"/>
              <a:gd name="T6" fmla="*/ 1 w 9"/>
              <a:gd name="T7" fmla="*/ 9 h 9"/>
              <a:gd name="T8" fmla="*/ 4 w 9"/>
              <a:gd name="T9" fmla="*/ 9 h 9"/>
              <a:gd name="T10" fmla="*/ 4 w 9"/>
              <a:gd name="T11" fmla="*/ 9 h 9"/>
              <a:gd name="T12" fmla="*/ 7 w 9"/>
              <a:gd name="T13" fmla="*/ 9 h 9"/>
              <a:gd name="T14" fmla="*/ 9 w 9"/>
              <a:gd name="T15" fmla="*/ 5 h 9"/>
              <a:gd name="T16" fmla="*/ 9 w 9"/>
              <a:gd name="T17" fmla="*/ 5 h 9"/>
              <a:gd name="T18" fmla="*/ 7 w 9"/>
              <a:gd name="T19" fmla="*/ 2 h 9"/>
              <a:gd name="T20" fmla="*/ 4 w 9"/>
              <a:gd name="T21" fmla="*/ 0 h 9"/>
              <a:gd name="T22" fmla="*/ 4 w 9"/>
              <a:gd name="T23" fmla="*/ 0 h 9"/>
              <a:gd name="T24" fmla="*/ 1 w 9"/>
              <a:gd name="T25" fmla="*/ 2 h 9"/>
              <a:gd name="T26" fmla="*/ 0 w 9"/>
              <a:gd name="T27" fmla="*/ 5 h 9"/>
              <a:gd name="T28" fmla="*/ 0 w 9"/>
              <a:gd name="T29" fmla="*/ 5 h 9"/>
              <a:gd name="T30" fmla="*/ 1 w 9"/>
              <a:gd name="T31" fmla="*/ 5 h 9"/>
              <a:gd name="T32" fmla="*/ 1 w 9"/>
              <a:gd name="T33" fmla="*/ 5 h 9"/>
              <a:gd name="T34" fmla="*/ 3 w 9"/>
              <a:gd name="T35" fmla="*/ 3 h 9"/>
              <a:gd name="T36" fmla="*/ 4 w 9"/>
              <a:gd name="T37" fmla="*/ 2 h 9"/>
              <a:gd name="T38" fmla="*/ 4 w 9"/>
              <a:gd name="T39" fmla="*/ 2 h 9"/>
              <a:gd name="T40" fmla="*/ 7 w 9"/>
              <a:gd name="T41" fmla="*/ 3 h 9"/>
              <a:gd name="T42" fmla="*/ 7 w 9"/>
              <a:gd name="T43" fmla="*/ 5 h 9"/>
              <a:gd name="T44" fmla="*/ 7 w 9"/>
              <a:gd name="T45" fmla="*/ 5 h 9"/>
              <a:gd name="T46" fmla="*/ 7 w 9"/>
              <a:gd name="T47" fmla="*/ 8 h 9"/>
              <a:gd name="T48" fmla="*/ 4 w 9"/>
              <a:gd name="T49" fmla="*/ 9 h 9"/>
              <a:gd name="T50" fmla="*/ 4 w 9"/>
              <a:gd name="T51" fmla="*/ 9 h 9"/>
              <a:gd name="T52" fmla="*/ 3 w 9"/>
              <a:gd name="T53" fmla="*/ 8 h 9"/>
              <a:gd name="T54" fmla="*/ 1 w 9"/>
              <a:gd name="T55" fmla="*/ 5 h 9"/>
              <a:gd name="T56" fmla="*/ 0 w 9"/>
              <a:gd name="T57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9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1" y="9"/>
                </a:lnTo>
                <a:lnTo>
                  <a:pt x="4" y="9"/>
                </a:lnTo>
                <a:lnTo>
                  <a:pt x="4" y="9"/>
                </a:lnTo>
                <a:lnTo>
                  <a:pt x="7" y="9"/>
                </a:lnTo>
                <a:lnTo>
                  <a:pt x="9" y="5"/>
                </a:lnTo>
                <a:lnTo>
                  <a:pt x="9" y="5"/>
                </a:lnTo>
                <a:lnTo>
                  <a:pt x="7" y="2"/>
                </a:lnTo>
                <a:lnTo>
                  <a:pt x="4" y="0"/>
                </a:lnTo>
                <a:lnTo>
                  <a:pt x="4" y="0"/>
                </a:lnTo>
                <a:lnTo>
                  <a:pt x="1" y="2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5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7" y="3"/>
                </a:lnTo>
                <a:lnTo>
                  <a:pt x="7" y="5"/>
                </a:lnTo>
                <a:lnTo>
                  <a:pt x="7" y="5"/>
                </a:lnTo>
                <a:lnTo>
                  <a:pt x="7" y="8"/>
                </a:lnTo>
                <a:lnTo>
                  <a:pt x="4" y="9"/>
                </a:lnTo>
                <a:lnTo>
                  <a:pt x="4" y="9"/>
                </a:lnTo>
                <a:lnTo>
                  <a:pt x="3" y="8"/>
                </a:lnTo>
                <a:lnTo>
                  <a:pt x="1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2" name="Rectangle 246"/>
          <p:cNvSpPr>
            <a:spLocks noChangeArrowheads="1"/>
          </p:cNvSpPr>
          <p:nvPr userDrawn="1"/>
        </p:nvSpPr>
        <p:spPr bwMode="auto">
          <a:xfrm>
            <a:off x="0" y="0"/>
            <a:ext cx="103679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4" name="Rectangle 248"/>
          <p:cNvSpPr>
            <a:spLocks noChangeArrowheads="1"/>
          </p:cNvSpPr>
          <p:nvPr userDrawn="1"/>
        </p:nvSpPr>
        <p:spPr bwMode="auto">
          <a:xfrm>
            <a:off x="8140700" y="4763"/>
            <a:ext cx="7413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" name="Rectangle 250"/>
          <p:cNvSpPr>
            <a:spLocks noChangeArrowheads="1"/>
          </p:cNvSpPr>
          <p:nvPr userDrawn="1"/>
        </p:nvSpPr>
        <p:spPr bwMode="auto">
          <a:xfrm>
            <a:off x="8882063" y="4763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8" name="Rectangle 252"/>
          <p:cNvSpPr>
            <a:spLocks noChangeArrowheads="1"/>
          </p:cNvSpPr>
          <p:nvPr userDrawn="1"/>
        </p:nvSpPr>
        <p:spPr bwMode="auto">
          <a:xfrm>
            <a:off x="9626600" y="4763"/>
            <a:ext cx="7413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8" name="Imagem 287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6" y="79766"/>
            <a:ext cx="2335340" cy="586931"/>
          </a:xfrm>
          <a:prstGeom prst="rect">
            <a:avLst/>
          </a:prstGeom>
        </p:spPr>
      </p:pic>
      <p:sp>
        <p:nvSpPr>
          <p:cNvPr id="299" name="Rectangle 290"/>
          <p:cNvSpPr>
            <a:spLocks noChangeArrowheads="1"/>
          </p:cNvSpPr>
          <p:nvPr userDrawn="1"/>
        </p:nvSpPr>
        <p:spPr bwMode="auto">
          <a:xfrm>
            <a:off x="-28575" y="10088563"/>
            <a:ext cx="10323513" cy="209550"/>
          </a:xfrm>
          <a:prstGeom prst="rect">
            <a:avLst/>
          </a:prstGeom>
          <a:solidFill>
            <a:srgbClr val="F09A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0" name="Rectangle 291"/>
          <p:cNvSpPr>
            <a:spLocks noChangeArrowheads="1"/>
          </p:cNvSpPr>
          <p:nvPr userDrawn="1"/>
        </p:nvSpPr>
        <p:spPr bwMode="auto">
          <a:xfrm>
            <a:off x="-28575" y="10088563"/>
            <a:ext cx="10323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1" name="Freeform 292"/>
          <p:cNvSpPr>
            <a:spLocks/>
          </p:cNvSpPr>
          <p:nvPr userDrawn="1"/>
        </p:nvSpPr>
        <p:spPr bwMode="auto">
          <a:xfrm>
            <a:off x="7907338" y="9551988"/>
            <a:ext cx="2390775" cy="746125"/>
          </a:xfrm>
          <a:custGeom>
            <a:avLst/>
            <a:gdLst>
              <a:gd name="T0" fmla="*/ 826 w 1506"/>
              <a:gd name="T1" fmla="*/ 0 h 470"/>
              <a:gd name="T2" fmla="*/ 826 w 1506"/>
              <a:gd name="T3" fmla="*/ 0 h 470"/>
              <a:gd name="T4" fmla="*/ 1506 w 1506"/>
              <a:gd name="T5" fmla="*/ 0 h 470"/>
              <a:gd name="T6" fmla="*/ 1506 w 1506"/>
              <a:gd name="T7" fmla="*/ 235 h 470"/>
              <a:gd name="T8" fmla="*/ 1506 w 1506"/>
              <a:gd name="T9" fmla="*/ 470 h 470"/>
              <a:gd name="T10" fmla="*/ 826 w 1506"/>
              <a:gd name="T11" fmla="*/ 470 h 470"/>
              <a:gd name="T12" fmla="*/ 0 w 1506"/>
              <a:gd name="T13" fmla="*/ 470 h 470"/>
              <a:gd name="T14" fmla="*/ 0 w 1506"/>
              <a:gd name="T15" fmla="*/ 470 h 470"/>
              <a:gd name="T16" fmla="*/ 5 w 1506"/>
              <a:gd name="T17" fmla="*/ 450 h 470"/>
              <a:gd name="T18" fmla="*/ 11 w 1506"/>
              <a:gd name="T19" fmla="*/ 426 h 470"/>
              <a:gd name="T20" fmla="*/ 20 w 1506"/>
              <a:gd name="T21" fmla="*/ 396 h 470"/>
              <a:gd name="T22" fmla="*/ 37 w 1506"/>
              <a:gd name="T23" fmla="*/ 362 h 470"/>
              <a:gd name="T24" fmla="*/ 46 w 1506"/>
              <a:gd name="T25" fmla="*/ 342 h 470"/>
              <a:gd name="T26" fmla="*/ 58 w 1506"/>
              <a:gd name="T27" fmla="*/ 321 h 470"/>
              <a:gd name="T28" fmla="*/ 71 w 1506"/>
              <a:gd name="T29" fmla="*/ 300 h 470"/>
              <a:gd name="T30" fmla="*/ 86 w 1506"/>
              <a:gd name="T31" fmla="*/ 279 h 470"/>
              <a:gd name="T32" fmla="*/ 103 w 1506"/>
              <a:gd name="T33" fmla="*/ 258 h 470"/>
              <a:gd name="T34" fmla="*/ 122 w 1506"/>
              <a:gd name="T35" fmla="*/ 235 h 470"/>
              <a:gd name="T36" fmla="*/ 143 w 1506"/>
              <a:gd name="T37" fmla="*/ 213 h 470"/>
              <a:gd name="T38" fmla="*/ 168 w 1506"/>
              <a:gd name="T39" fmla="*/ 191 h 470"/>
              <a:gd name="T40" fmla="*/ 195 w 1506"/>
              <a:gd name="T41" fmla="*/ 170 h 470"/>
              <a:gd name="T42" fmla="*/ 223 w 1506"/>
              <a:gd name="T43" fmla="*/ 149 h 470"/>
              <a:gd name="T44" fmla="*/ 255 w 1506"/>
              <a:gd name="T45" fmla="*/ 128 h 470"/>
              <a:gd name="T46" fmla="*/ 291 w 1506"/>
              <a:gd name="T47" fmla="*/ 109 h 470"/>
              <a:gd name="T48" fmla="*/ 329 w 1506"/>
              <a:gd name="T49" fmla="*/ 91 h 470"/>
              <a:gd name="T50" fmla="*/ 369 w 1506"/>
              <a:gd name="T51" fmla="*/ 74 h 470"/>
              <a:gd name="T52" fmla="*/ 413 w 1506"/>
              <a:gd name="T53" fmla="*/ 57 h 470"/>
              <a:gd name="T54" fmla="*/ 461 w 1506"/>
              <a:gd name="T55" fmla="*/ 44 h 470"/>
              <a:gd name="T56" fmla="*/ 512 w 1506"/>
              <a:gd name="T57" fmla="*/ 30 h 470"/>
              <a:gd name="T58" fmla="*/ 568 w 1506"/>
              <a:gd name="T59" fmla="*/ 20 h 470"/>
              <a:gd name="T60" fmla="*/ 627 w 1506"/>
              <a:gd name="T61" fmla="*/ 12 h 470"/>
              <a:gd name="T62" fmla="*/ 688 w 1506"/>
              <a:gd name="T63" fmla="*/ 6 h 470"/>
              <a:gd name="T64" fmla="*/ 755 w 1506"/>
              <a:gd name="T65" fmla="*/ 2 h 470"/>
              <a:gd name="T66" fmla="*/ 826 w 1506"/>
              <a:gd name="T67" fmla="*/ 0 h 470"/>
              <a:gd name="T68" fmla="*/ 826 w 1506"/>
              <a:gd name="T69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6" h="470">
                <a:moveTo>
                  <a:pt x="826" y="0"/>
                </a:moveTo>
                <a:lnTo>
                  <a:pt x="826" y="0"/>
                </a:lnTo>
                <a:lnTo>
                  <a:pt x="1506" y="0"/>
                </a:lnTo>
                <a:lnTo>
                  <a:pt x="1506" y="235"/>
                </a:lnTo>
                <a:lnTo>
                  <a:pt x="1506" y="470"/>
                </a:lnTo>
                <a:lnTo>
                  <a:pt x="826" y="470"/>
                </a:lnTo>
                <a:lnTo>
                  <a:pt x="0" y="470"/>
                </a:lnTo>
                <a:lnTo>
                  <a:pt x="0" y="470"/>
                </a:lnTo>
                <a:lnTo>
                  <a:pt x="5" y="450"/>
                </a:lnTo>
                <a:lnTo>
                  <a:pt x="11" y="426"/>
                </a:lnTo>
                <a:lnTo>
                  <a:pt x="20" y="396"/>
                </a:lnTo>
                <a:lnTo>
                  <a:pt x="37" y="362"/>
                </a:lnTo>
                <a:lnTo>
                  <a:pt x="46" y="342"/>
                </a:lnTo>
                <a:lnTo>
                  <a:pt x="58" y="321"/>
                </a:lnTo>
                <a:lnTo>
                  <a:pt x="71" y="300"/>
                </a:lnTo>
                <a:lnTo>
                  <a:pt x="86" y="279"/>
                </a:lnTo>
                <a:lnTo>
                  <a:pt x="103" y="258"/>
                </a:lnTo>
                <a:lnTo>
                  <a:pt x="122" y="235"/>
                </a:lnTo>
                <a:lnTo>
                  <a:pt x="143" y="213"/>
                </a:lnTo>
                <a:lnTo>
                  <a:pt x="168" y="191"/>
                </a:lnTo>
                <a:lnTo>
                  <a:pt x="195" y="170"/>
                </a:lnTo>
                <a:lnTo>
                  <a:pt x="223" y="149"/>
                </a:lnTo>
                <a:lnTo>
                  <a:pt x="255" y="128"/>
                </a:lnTo>
                <a:lnTo>
                  <a:pt x="291" y="109"/>
                </a:lnTo>
                <a:lnTo>
                  <a:pt x="329" y="91"/>
                </a:lnTo>
                <a:lnTo>
                  <a:pt x="369" y="74"/>
                </a:lnTo>
                <a:lnTo>
                  <a:pt x="413" y="57"/>
                </a:lnTo>
                <a:lnTo>
                  <a:pt x="461" y="44"/>
                </a:lnTo>
                <a:lnTo>
                  <a:pt x="512" y="30"/>
                </a:lnTo>
                <a:lnTo>
                  <a:pt x="568" y="20"/>
                </a:lnTo>
                <a:lnTo>
                  <a:pt x="627" y="12"/>
                </a:lnTo>
                <a:lnTo>
                  <a:pt x="688" y="6"/>
                </a:lnTo>
                <a:lnTo>
                  <a:pt x="755" y="2"/>
                </a:lnTo>
                <a:lnTo>
                  <a:pt x="826" y="0"/>
                </a:lnTo>
                <a:lnTo>
                  <a:pt x="826" y="0"/>
                </a:lnTo>
                <a:close/>
              </a:path>
            </a:pathLst>
          </a:custGeom>
          <a:solidFill>
            <a:srgbClr val="AF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6" name="Imagem 305"/>
          <p:cNvPicPr>
            <a:picLocks noChangeAspect="1"/>
          </p:cNvPicPr>
          <p:nvPr userDrawn="1"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48" y="9685560"/>
            <a:ext cx="1353693" cy="4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76774" rtl="0" eaLnBrk="1" latinLnBrk="0" hangingPunct="1">
        <a:lnSpc>
          <a:spcPts val="5105"/>
        </a:lnSpc>
        <a:spcBef>
          <a:spcPct val="0"/>
        </a:spcBef>
        <a:buNone/>
        <a:defRPr sz="3200" b="1" i="1" kern="1200" baseline="0">
          <a:solidFill>
            <a:schemeClr val="accent6"/>
          </a:solidFill>
          <a:latin typeface="Lato Heavy" pitchFamily="34" charset="0"/>
          <a:ea typeface="Lato Heavy" pitchFamily="34" charset="0"/>
          <a:cs typeface="Lato Heavy" pitchFamily="34" charset="0"/>
        </a:defRPr>
      </a:lvl1pPr>
    </p:titleStyle>
    <p:bodyStyle>
      <a:lvl1pPr marL="441291" indent="-441291" algn="l" defTabSz="1176774" rtl="0" eaLnBrk="1" latinLnBrk="0" hangingPunct="1">
        <a:spcBef>
          <a:spcPct val="20000"/>
        </a:spcBef>
        <a:buFont typeface="Arial" pitchFamily="34" charset="0"/>
        <a:buChar char="•"/>
        <a:defRPr sz="2700" b="0" kern="1200" baseline="0">
          <a:solidFill>
            <a:schemeClr val="tx1">
              <a:lumMod val="65000"/>
              <a:lumOff val="35000"/>
            </a:schemeClr>
          </a:solidFill>
          <a:latin typeface="Lato" pitchFamily="34" charset="0"/>
          <a:ea typeface="+mn-ea"/>
          <a:cs typeface="+mn-cs"/>
        </a:defRPr>
      </a:lvl1pPr>
      <a:lvl2pPr marL="956129" indent="-367742" algn="l" defTabSz="1176774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chemeClr val="tx1"/>
          </a:solidFill>
          <a:latin typeface="Lato" pitchFamily="34" charset="0"/>
          <a:ea typeface="+mn-ea"/>
          <a:cs typeface="+mn-cs"/>
        </a:defRPr>
      </a:lvl2pPr>
      <a:lvl3pPr marL="1470968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Lato" pitchFamily="34" charset="0"/>
          <a:ea typeface="+mn-ea"/>
          <a:cs typeface="+mn-cs"/>
        </a:defRPr>
      </a:lvl3pPr>
      <a:lvl4pPr marL="2059355" indent="-294193" algn="l" defTabSz="117677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+mn-cs"/>
        </a:defRPr>
      </a:lvl4pPr>
      <a:lvl5pPr marL="2647743" indent="-294193" algn="l" defTabSz="117677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+mn-cs"/>
        </a:defRPr>
      </a:lvl5pPr>
      <a:lvl6pPr marL="3236129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4516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2904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290" indent="-294193" algn="l" defTabSz="117677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8388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774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162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549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935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323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8710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097" algn="l" defTabSz="1176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trabalhos\ufrrj\SNCT%202020\modelos\mostra%20cientifica\pizza%201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trabalhos\ufrrj\SNCT%202020\modelos\mostra%20cientifica\grafico1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751" y="993697"/>
            <a:ext cx="9209088" cy="1419055"/>
          </a:xfrm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200" b="0" i="1" dirty="0">
                <a:solidFill>
                  <a:srgbClr val="3690A8"/>
                </a:solidFill>
              </a:rPr>
              <a:t>Construção de experimentos de ciências </a:t>
            </a:r>
            <a:r>
              <a:rPr lang="pt-BR" sz="4200" b="0" i="1" dirty="0" smtClean="0">
                <a:solidFill>
                  <a:srgbClr val="3690A8"/>
                </a:solidFill>
              </a:rPr>
              <a:t/>
            </a:r>
            <a:br>
              <a:rPr lang="pt-BR" sz="4200" b="0" i="1" dirty="0" smtClean="0">
                <a:solidFill>
                  <a:srgbClr val="3690A8"/>
                </a:solidFill>
              </a:rPr>
            </a:br>
            <a:r>
              <a:rPr lang="pt-BR" sz="4200" b="0" i="1" dirty="0" smtClean="0">
                <a:solidFill>
                  <a:srgbClr val="3690A8"/>
                </a:solidFill>
              </a:rPr>
              <a:t>da </a:t>
            </a:r>
            <a:r>
              <a:rPr lang="pt-BR" sz="4200" b="0" i="1" dirty="0">
                <a:solidFill>
                  <a:srgbClr val="3690A8"/>
                </a:solidFill>
              </a:rPr>
              <a:t>natureza no processo de ensino</a:t>
            </a:r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3492872" y="7966483"/>
            <a:ext cx="3384376" cy="2223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87868" indent="-587868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273713" indent="-489890" algn="l" defTabSz="15676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959559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83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27207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1030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94854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78678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62501" indent="-391912" algn="l" defTabSz="15676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Fulano </a:t>
            </a:r>
            <a:r>
              <a:rPr lang="pt-BR" sz="2600" b="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de </a:t>
            </a:r>
            <a:r>
              <a:rPr lang="pt-BR" sz="2600" b="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Tal </a:t>
            </a:r>
            <a:r>
              <a:rPr lang="pt-BR" sz="2600" b="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da </a:t>
            </a:r>
            <a:r>
              <a:rPr lang="pt-BR" sz="2600" b="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Silva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Gerson </a:t>
            </a:r>
            <a:r>
              <a:rPr lang="pt-BR" sz="2600" b="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Silva de </a:t>
            </a:r>
            <a:r>
              <a:rPr lang="pt-BR" sz="2600" b="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Matos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Eleonora </a:t>
            </a:r>
            <a:r>
              <a:rPr lang="pt-BR" sz="2600" b="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Pontes </a:t>
            </a:r>
            <a:r>
              <a:rPr lang="pt-BR" sz="2600" b="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Mello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0" dirty="0" smtClean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Zeca </a:t>
            </a:r>
            <a:r>
              <a:rPr lang="pt-BR" sz="2600" b="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Baleiro Chagas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3" b="3291"/>
          <a:stretch/>
        </p:blipFill>
        <p:spPr>
          <a:xfrm>
            <a:off x="971549" y="2534220"/>
            <a:ext cx="8353425" cy="499110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8244606" y="6948462"/>
            <a:ext cx="1800994" cy="1800994"/>
          </a:xfrm>
          <a:prstGeom prst="ellipse">
            <a:avLst/>
          </a:prstGeom>
          <a:solidFill>
            <a:srgbClr val="36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8244606" y="7510910"/>
            <a:ext cx="1800994" cy="662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1291" indent="-441291" algn="l" defTabSz="1176774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20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ea typeface="Lato Heavy" pitchFamily="34" charset="0"/>
                <a:cs typeface="Lato Heavy" pitchFamily="34" charset="0"/>
              </a:defRPr>
            </a:lvl1pPr>
            <a:lvl2pPr marL="956129" indent="-367742" algn="l" defTabSz="1176774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latin typeface="Lato" pitchFamily="34" charset="0"/>
                <a:ea typeface="Lato Heavy" pitchFamily="34" charset="0"/>
                <a:cs typeface="Lato Heavy" pitchFamily="34" charset="0"/>
              </a:defRPr>
            </a:lvl2pPr>
            <a:lvl3pPr marL="1470968" indent="-294193" algn="l" defTabSz="1176774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Lato" pitchFamily="34" charset="0"/>
                <a:ea typeface="Lato Heavy" pitchFamily="34" charset="0"/>
                <a:cs typeface="Lato Heavy" pitchFamily="34" charset="0"/>
              </a:defRPr>
            </a:lvl3pPr>
            <a:lvl4pPr marL="2059355" indent="-294193" algn="l" defTabSz="1176774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/>
                </a:solidFill>
                <a:latin typeface="Lato" pitchFamily="34" charset="0"/>
                <a:ea typeface="Lato Heavy" pitchFamily="34" charset="0"/>
                <a:cs typeface="Lato Heavy" pitchFamily="34" charset="0"/>
              </a:defRPr>
            </a:lvl4pPr>
            <a:lvl5pPr marL="2647743" indent="-294193" algn="l" defTabSz="1176774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sz="1200" b="0" kern="1200">
                <a:solidFill>
                  <a:schemeClr val="tx1"/>
                </a:solidFill>
                <a:latin typeface="Lato" pitchFamily="34" charset="0"/>
                <a:ea typeface="Lato Heavy" pitchFamily="34" charset="0"/>
                <a:cs typeface="Lato Heavy" pitchFamily="34" charset="0"/>
              </a:defRPr>
            </a:lvl5pPr>
            <a:lvl6pPr marL="3236129" indent="-294193" algn="l" defTabSz="11767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4516" indent="-294193" algn="l" defTabSz="11767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12904" indent="-294193" algn="l" defTabSz="11767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01290" indent="-294193" algn="l" defTabSz="11767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pt-BR" dirty="0" smtClean="0">
                <a:solidFill>
                  <a:schemeClr val="bg1"/>
                </a:solidFill>
                <a:latin typeface="Lato Heavy" pitchFamily="34" charset="0"/>
              </a:rPr>
              <a:t>QUÍMICA </a:t>
            </a:r>
            <a:br>
              <a:rPr lang="pt-BR" dirty="0" smtClean="0">
                <a:solidFill>
                  <a:schemeClr val="bg1"/>
                </a:solidFill>
                <a:latin typeface="Lato Heavy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Lato Heavy" pitchFamily="34" charset="0"/>
              </a:rPr>
              <a:t>ORGÃNICA</a:t>
            </a:r>
            <a:endParaRPr lang="pt-BR" dirty="0">
              <a:solidFill>
                <a:schemeClr val="bg1"/>
              </a:solidFill>
              <a:latin typeface="Lato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604" y="900584"/>
            <a:ext cx="5057982" cy="1084154"/>
          </a:xfrm>
        </p:spPr>
        <p:txBody>
          <a:bodyPr>
            <a:normAutofit/>
          </a:bodyPr>
          <a:lstStyle/>
          <a:p>
            <a:pPr algn="l"/>
            <a:r>
              <a:rPr lang="pt-BR" i="0" dirty="0" smtClean="0">
                <a:solidFill>
                  <a:srgbClr val="3690A8"/>
                </a:solidFill>
              </a:rPr>
              <a:t>Gráficos explicativos</a:t>
            </a:r>
            <a:endParaRPr lang="pt-BR" i="0" dirty="0">
              <a:solidFill>
                <a:srgbClr val="3690A8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6229176"/>
            <a:ext cx="8353425" cy="3295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Texto fictício. A SNCT tem como objetivo proporcionar a aproximação da população com a Ciência e a Tecnologia por meio de atividades de divulgação científica. No ano de 2019, com a denominação “Conhecimento para todos: Rural de Portas Abertas na SNCT” a UFRRJ oferecerá para a população uma programação voltada para uma ampla divulgação científica.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 b="7931"/>
          <a:stretch/>
        </p:blipFill>
        <p:spPr>
          <a:xfrm>
            <a:off x="944604" y="1620664"/>
            <a:ext cx="8421328" cy="4182362"/>
          </a:xfrm>
          <a:prstGeom prst="rect">
            <a:avLst/>
          </a:prstGeom>
          <a:ln w="25400">
            <a:solidFill>
              <a:srgbClr val="3690A8"/>
            </a:solidFill>
          </a:ln>
        </p:spPr>
      </p:pic>
    </p:spTree>
    <p:extLst>
      <p:ext uri="{BB962C8B-B14F-4D97-AF65-F5344CB8AC3E}">
        <p14:creationId xmlns:p14="http://schemas.microsoft.com/office/powerpoint/2010/main" val="22001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22"/>
          <a:stretch/>
        </p:blipFill>
        <p:spPr>
          <a:xfrm>
            <a:off x="971550" y="4972132"/>
            <a:ext cx="8353426" cy="42979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900584"/>
            <a:ext cx="8353425" cy="504056"/>
          </a:xfrm>
        </p:spPr>
        <p:txBody>
          <a:bodyPr>
            <a:normAutofit/>
          </a:bodyPr>
          <a:lstStyle/>
          <a:p>
            <a:pPr algn="l"/>
            <a:r>
              <a:rPr lang="pt-BR" i="0" dirty="0">
                <a:solidFill>
                  <a:srgbClr val="3690A8"/>
                </a:solidFill>
              </a:rPr>
              <a:t>Gráficos explicativos</a:t>
            </a:r>
            <a:endParaRPr lang="pt-BR" dirty="0">
              <a:solidFill>
                <a:srgbClr val="3690A8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1569110"/>
            <a:ext cx="4753570" cy="373948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No ano de 2019, com o slogan “Conhecimento para todos: Rural de Portas Abertas na SNCT” a UFRRJ oferecerá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uma </a:t>
            </a:r>
            <a:r>
              <a:rPr lang="pt-BR" dirty="0"/>
              <a:t>programação voltada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para </a:t>
            </a:r>
            <a:r>
              <a:rPr lang="pt-BR" dirty="0"/>
              <a:t>uma ampla divulgação científica.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5509096" y="1620664"/>
            <a:ext cx="3888432" cy="3888432"/>
          </a:xfrm>
          <a:prstGeom prst="ellipse">
            <a:avLst/>
          </a:prstGeom>
          <a:solidFill>
            <a:srgbClr val="36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084366" y="2268736"/>
            <a:ext cx="2736304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900" b="1" dirty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A SNCT tem </a:t>
            </a:r>
            <a: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/>
            </a:r>
            <a:b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</a:br>
            <a: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como </a:t>
            </a:r>
            <a:r>
              <a:rPr lang="pt-BR" sz="2900" b="1" dirty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objetivo </a:t>
            </a:r>
            <a: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aproximar a </a:t>
            </a:r>
            <a:r>
              <a:rPr lang="pt-BR" sz="2900" b="1" dirty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população </a:t>
            </a:r>
            <a:r>
              <a:rPr lang="pt-BR" sz="2900" b="1" dirty="0" smtClean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da </a:t>
            </a:r>
            <a:r>
              <a:rPr lang="pt-BR" sz="2900" b="1" dirty="0">
                <a:solidFill>
                  <a:schemeClr val="bg1"/>
                </a:solidFill>
                <a:latin typeface="Lato" pitchFamily="34" charset="0"/>
                <a:ea typeface="Lato Medium" pitchFamily="34" charset="0"/>
                <a:cs typeface="Lato Medium" pitchFamily="34" charset="0"/>
              </a:rPr>
              <a:t>Ciência e a Tecnologia</a:t>
            </a:r>
          </a:p>
        </p:txBody>
      </p:sp>
    </p:spTree>
    <p:extLst>
      <p:ext uri="{BB962C8B-B14F-4D97-AF65-F5344CB8AC3E}">
        <p14:creationId xmlns:p14="http://schemas.microsoft.com/office/powerpoint/2010/main" val="26998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1606534"/>
            <a:ext cx="8497986" cy="2678426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Os docentes e discentes que quiserem propor atividades para a SNCT 2019 devem procurar os Diretores de Instituto, Coordenadores de Curso e Coordenadores de Programas acadêmicos, para que possam articular a proposta que deverá ser encaminhada pelo Instituto.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71550" y="972592"/>
            <a:ext cx="8353425" cy="504056"/>
          </a:xfrm>
        </p:spPr>
        <p:txBody>
          <a:bodyPr>
            <a:normAutofit/>
          </a:bodyPr>
          <a:lstStyle/>
          <a:p>
            <a:pPr algn="l"/>
            <a:r>
              <a:rPr lang="pt-BR" i="0" dirty="0" smtClean="0">
                <a:solidFill>
                  <a:srgbClr val="3690A8"/>
                </a:solidFill>
              </a:rPr>
              <a:t>Subtítulo do texto</a:t>
            </a:r>
            <a:endParaRPr lang="pt-BR" dirty="0">
              <a:solidFill>
                <a:srgbClr val="3690A8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4482703"/>
            <a:ext cx="8353425" cy="46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972592"/>
            <a:ext cx="8353425" cy="1084154"/>
          </a:xfrm>
        </p:spPr>
        <p:txBody>
          <a:bodyPr/>
          <a:lstStyle/>
          <a:p>
            <a:r>
              <a:rPr lang="pt-BR" dirty="0" smtClean="0"/>
              <a:t>Gráficos explicativos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1692672"/>
            <a:ext cx="8353425" cy="3466242"/>
          </a:xfrm>
        </p:spPr>
        <p:txBody>
          <a:bodyPr/>
          <a:lstStyle/>
          <a:p>
            <a:r>
              <a:rPr lang="pt-BR" dirty="0"/>
              <a:t>Texto fictício. A SNCT tem como objetivo proporcionar a aproximação da população  com a Ciência e a Tecnologia. </a:t>
            </a:r>
          </a:p>
          <a:p>
            <a:r>
              <a:rPr lang="pt-BR" dirty="0"/>
              <a:t>No ano de 2019, com a denominação “Conhecimento para todos: Rural de Portas Abertas na SNCT” a UFRRJ oferecerá uma programação voltada para uma ampla divulgação científica.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6"/>
          <a:stretch/>
        </p:blipFill>
        <p:spPr>
          <a:xfrm>
            <a:off x="971550" y="5143697"/>
            <a:ext cx="8353425" cy="4181823"/>
          </a:xfrm>
          <a:prstGeom prst="rect">
            <a:avLst/>
          </a:prstGeom>
          <a:ln w="25400">
            <a:solidFill>
              <a:srgbClr val="3690A8"/>
            </a:solidFill>
          </a:ln>
        </p:spPr>
      </p:pic>
    </p:spTree>
    <p:extLst>
      <p:ext uri="{BB962C8B-B14F-4D97-AF65-F5344CB8AC3E}">
        <p14:creationId xmlns:p14="http://schemas.microsoft.com/office/powerpoint/2010/main" val="3385545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212</Words>
  <Application>Microsoft Office PowerPoint</Application>
  <PresentationFormat>Personalizar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Lato Heavy</vt:lpstr>
      <vt:lpstr>Lato</vt:lpstr>
      <vt:lpstr>Lato Medium</vt:lpstr>
      <vt:lpstr>Calibri</vt:lpstr>
      <vt:lpstr>Tema do Office</vt:lpstr>
      <vt:lpstr>Construção de experimentos de ciências  da natureza no processo de ensino</vt:lpstr>
      <vt:lpstr>Gráficos explicativos</vt:lpstr>
      <vt:lpstr>Gráficos explicativos</vt:lpstr>
      <vt:lpstr>Subtítulo do texto</vt:lpstr>
      <vt:lpstr>Gráficos explicativos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Coelho</dc:creator>
  <cp:lastModifiedBy>Samuel Coelho</cp:lastModifiedBy>
  <cp:revision>85</cp:revision>
  <dcterms:created xsi:type="dcterms:W3CDTF">2020-07-30T22:27:32Z</dcterms:created>
  <dcterms:modified xsi:type="dcterms:W3CDTF">2020-08-20T14:39:41Z</dcterms:modified>
</cp:coreProperties>
</file>