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298113" cy="10298113"/>
  <p:notesSz cx="6858000" cy="9144000"/>
  <p:embeddedFontLst>
    <p:embeddedFont>
      <p:font typeface="Lato Heavy" pitchFamily="34" charset="0"/>
      <p:bold r:id="rId9"/>
      <p:boldItalic r:id="rId10"/>
    </p:embeddedFont>
    <p:embeddedFont>
      <p:font typeface="Lato" pitchFamily="34" charset="0"/>
      <p:regular r:id="rId11"/>
      <p:bold r:id="rId12"/>
      <p:italic r:id="rId13"/>
      <p:boldItalic r:id="rId14"/>
    </p:embeddedFont>
    <p:embeddedFont>
      <p:font typeface="Lato Medium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88388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76774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65162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53549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41935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30323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18710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07097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DDDDDD"/>
    <a:srgbClr val="1F407A"/>
    <a:srgbClr val="5F8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28" y="-72"/>
      </p:cViewPr>
      <p:guideLst>
        <p:guide orient="horz" pos="3243"/>
        <p:guide orient="horz" pos="348"/>
        <p:guide orient="horz" pos="2154"/>
        <p:guide pos="3244"/>
        <p:guide pos="5874"/>
        <p:guide pos="612"/>
        <p:guide pos="3424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9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E6876-606F-4617-8703-BB7C70605D68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2640-0C0D-42A8-8374-705B335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759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8D9F3-72AC-43A1-871F-38F4F3E8EDEC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D957-9BFB-4A14-A6EE-785D1A1462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60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FD957-9BFB-4A14-A6EE-785D1A1462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2359" y="3199091"/>
            <a:ext cx="8753396" cy="22074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4717" y="5835598"/>
            <a:ext cx="7208679" cy="2631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4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66133" y="412403"/>
            <a:ext cx="2317075" cy="878677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907" y="412403"/>
            <a:ext cx="6779591" cy="878677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7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1044600"/>
            <a:ext cx="8353425" cy="1084154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accent6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402894"/>
            <a:ext cx="8353425" cy="2120581"/>
          </a:xfrm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1pPr>
            <a:lvl2pPr>
              <a:lnSpc>
                <a:spcPct val="110000"/>
              </a:lnSpc>
              <a:defRPr sz="2400" b="0">
                <a:solidFill>
                  <a:schemeClr val="tx1"/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2pPr>
            <a:lvl3pPr>
              <a:lnSpc>
                <a:spcPct val="110000"/>
              </a:lnSpc>
              <a:defRPr sz="2200" b="0">
                <a:latin typeface="Lato" pitchFamily="34" charset="0"/>
                <a:ea typeface="Lato Heavy" pitchFamily="34" charset="0"/>
                <a:cs typeface="Lato Heavy" pitchFamily="34" charset="0"/>
              </a:defRPr>
            </a:lvl3pPr>
            <a:lvl4pPr>
              <a:lnSpc>
                <a:spcPct val="110000"/>
              </a:lnSpc>
              <a:defRPr sz="2000" b="0">
                <a:latin typeface="Lato" pitchFamily="34" charset="0"/>
                <a:ea typeface="Lato Heavy" pitchFamily="34" charset="0"/>
                <a:cs typeface="Lato Heavy" pitchFamily="34" charset="0"/>
              </a:defRPr>
            </a:lvl4pPr>
            <a:lvl5pPr>
              <a:lnSpc>
                <a:spcPct val="110000"/>
              </a:lnSpc>
              <a:defRPr sz="1800" b="0">
                <a:latin typeface="Lato" pitchFamily="34" charset="0"/>
                <a:ea typeface="Lato Heavy" pitchFamily="34" charset="0"/>
                <a:cs typeface="Lato Heavy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57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480" y="6617492"/>
            <a:ext cx="8753396" cy="204532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3480" y="4364781"/>
            <a:ext cx="8753396" cy="225271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3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67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5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1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8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06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907" y="2402894"/>
            <a:ext cx="4548333" cy="6796279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34874" y="2402894"/>
            <a:ext cx="4548333" cy="6796279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905" y="2305157"/>
            <a:ext cx="4550122" cy="96068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8388" indent="0">
              <a:buNone/>
              <a:defRPr sz="2600" b="1"/>
            </a:lvl2pPr>
            <a:lvl3pPr marL="1176774" indent="0">
              <a:buNone/>
              <a:defRPr sz="2400" b="1"/>
            </a:lvl3pPr>
            <a:lvl4pPr marL="1765162" indent="0">
              <a:buNone/>
              <a:defRPr sz="2100" b="1"/>
            </a:lvl4pPr>
            <a:lvl5pPr marL="2353549" indent="0">
              <a:buNone/>
              <a:defRPr sz="2100" b="1"/>
            </a:lvl5pPr>
            <a:lvl6pPr marL="2941935" indent="0">
              <a:buNone/>
              <a:defRPr sz="2100" b="1"/>
            </a:lvl6pPr>
            <a:lvl7pPr marL="3530323" indent="0">
              <a:buNone/>
              <a:defRPr sz="2100" b="1"/>
            </a:lvl7pPr>
            <a:lvl8pPr marL="4118710" indent="0">
              <a:buNone/>
              <a:defRPr sz="2100" b="1"/>
            </a:lvl8pPr>
            <a:lvl9pPr marL="4707097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905" y="3265837"/>
            <a:ext cx="4550122" cy="593333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31299" y="2305157"/>
            <a:ext cx="4551908" cy="96068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8388" indent="0">
              <a:buNone/>
              <a:defRPr sz="2600" b="1"/>
            </a:lvl2pPr>
            <a:lvl3pPr marL="1176774" indent="0">
              <a:buNone/>
              <a:defRPr sz="2400" b="1"/>
            </a:lvl3pPr>
            <a:lvl4pPr marL="1765162" indent="0">
              <a:buNone/>
              <a:defRPr sz="2100" b="1"/>
            </a:lvl4pPr>
            <a:lvl5pPr marL="2353549" indent="0">
              <a:buNone/>
              <a:defRPr sz="2100" b="1"/>
            </a:lvl5pPr>
            <a:lvl6pPr marL="2941935" indent="0">
              <a:buNone/>
              <a:defRPr sz="2100" b="1"/>
            </a:lvl6pPr>
            <a:lvl7pPr marL="3530323" indent="0">
              <a:buNone/>
              <a:defRPr sz="2100" b="1"/>
            </a:lvl7pPr>
            <a:lvl8pPr marL="4118710" indent="0">
              <a:buNone/>
              <a:defRPr sz="2100" b="1"/>
            </a:lvl8pPr>
            <a:lvl9pPr marL="4707097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31299" y="3265837"/>
            <a:ext cx="4551908" cy="593333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8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75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907" y="410018"/>
            <a:ext cx="3388008" cy="174495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6276" y="410019"/>
            <a:ext cx="5756932" cy="878915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907" y="2154976"/>
            <a:ext cx="3388008" cy="7044196"/>
          </a:xfrm>
        </p:spPr>
        <p:txBody>
          <a:bodyPr/>
          <a:lstStyle>
            <a:lvl1pPr marL="0" indent="0">
              <a:buNone/>
              <a:defRPr sz="1800"/>
            </a:lvl1pPr>
            <a:lvl2pPr marL="588388" indent="0">
              <a:buNone/>
              <a:defRPr sz="1600"/>
            </a:lvl2pPr>
            <a:lvl3pPr marL="1176774" indent="0">
              <a:buNone/>
              <a:defRPr sz="1300"/>
            </a:lvl3pPr>
            <a:lvl4pPr marL="1765162" indent="0">
              <a:buNone/>
              <a:defRPr sz="1100"/>
            </a:lvl4pPr>
            <a:lvl5pPr marL="2353549" indent="0">
              <a:buNone/>
              <a:defRPr sz="1100"/>
            </a:lvl5pPr>
            <a:lvl6pPr marL="2941935" indent="0">
              <a:buNone/>
              <a:defRPr sz="1100"/>
            </a:lvl6pPr>
            <a:lvl7pPr marL="3530323" indent="0">
              <a:buNone/>
              <a:defRPr sz="1100"/>
            </a:lvl7pPr>
            <a:lvl8pPr marL="4118710" indent="0">
              <a:buNone/>
              <a:defRPr sz="1100"/>
            </a:lvl8pPr>
            <a:lvl9pPr marL="4707097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503" y="7208679"/>
            <a:ext cx="6178868" cy="85102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8503" y="920156"/>
            <a:ext cx="6178868" cy="6178868"/>
          </a:xfrm>
        </p:spPr>
        <p:txBody>
          <a:bodyPr/>
          <a:lstStyle>
            <a:lvl1pPr marL="0" indent="0">
              <a:buNone/>
              <a:defRPr sz="4100"/>
            </a:lvl1pPr>
            <a:lvl2pPr marL="588388" indent="0">
              <a:buNone/>
              <a:defRPr sz="3600"/>
            </a:lvl2pPr>
            <a:lvl3pPr marL="1176774" indent="0">
              <a:buNone/>
              <a:defRPr sz="3000"/>
            </a:lvl3pPr>
            <a:lvl4pPr marL="1765162" indent="0">
              <a:buNone/>
              <a:defRPr sz="2600"/>
            </a:lvl4pPr>
            <a:lvl5pPr marL="2353549" indent="0">
              <a:buNone/>
              <a:defRPr sz="2600"/>
            </a:lvl5pPr>
            <a:lvl6pPr marL="2941935" indent="0">
              <a:buNone/>
              <a:defRPr sz="2600"/>
            </a:lvl6pPr>
            <a:lvl7pPr marL="3530323" indent="0">
              <a:buNone/>
              <a:defRPr sz="2600"/>
            </a:lvl7pPr>
            <a:lvl8pPr marL="4118710" indent="0">
              <a:buNone/>
              <a:defRPr sz="2600"/>
            </a:lvl8pPr>
            <a:lvl9pPr marL="4707097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8503" y="8059705"/>
            <a:ext cx="6178868" cy="1208597"/>
          </a:xfrm>
        </p:spPr>
        <p:txBody>
          <a:bodyPr/>
          <a:lstStyle>
            <a:lvl1pPr marL="0" indent="0">
              <a:buNone/>
              <a:defRPr sz="1800"/>
            </a:lvl1pPr>
            <a:lvl2pPr marL="588388" indent="0">
              <a:buNone/>
              <a:defRPr sz="1600"/>
            </a:lvl2pPr>
            <a:lvl3pPr marL="1176774" indent="0">
              <a:buNone/>
              <a:defRPr sz="1300"/>
            </a:lvl3pPr>
            <a:lvl4pPr marL="1765162" indent="0">
              <a:buNone/>
              <a:defRPr sz="1100"/>
            </a:lvl4pPr>
            <a:lvl5pPr marL="2353549" indent="0">
              <a:buNone/>
              <a:defRPr sz="1100"/>
            </a:lvl5pPr>
            <a:lvl6pPr marL="2941935" indent="0">
              <a:buNone/>
              <a:defRPr sz="1100"/>
            </a:lvl6pPr>
            <a:lvl7pPr marL="3530323" indent="0">
              <a:buNone/>
              <a:defRPr sz="1100"/>
            </a:lvl7pPr>
            <a:lvl8pPr marL="4118710" indent="0">
              <a:buNone/>
              <a:defRPr sz="1100"/>
            </a:lvl8pPr>
            <a:lvl9pPr marL="4707097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C:\trabalhos\ufrrj\SNCT%202020\modelos\mostra%20cientifica\logo_ufrrj_branco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trabalhos\ufrrj\SNCT%202020\modelos\mostra%20cientifica\logo_snct_branco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258"/>
          <p:cNvSpPr>
            <a:spLocks noEditPoints="1"/>
          </p:cNvSpPr>
          <p:nvPr userDrawn="1"/>
        </p:nvSpPr>
        <p:spPr bwMode="auto">
          <a:xfrm>
            <a:off x="3993312" y="0"/>
            <a:ext cx="6319790" cy="10303121"/>
          </a:xfrm>
          <a:custGeom>
            <a:avLst/>
            <a:gdLst>
              <a:gd name="T0" fmla="*/ 1473 w 4410"/>
              <a:gd name="T1" fmla="*/ 5286 h 6536"/>
              <a:gd name="T2" fmla="*/ 1749 w 4410"/>
              <a:gd name="T3" fmla="*/ 5248 h 6536"/>
              <a:gd name="T4" fmla="*/ 2885 w 4410"/>
              <a:gd name="T5" fmla="*/ 4961 h 6536"/>
              <a:gd name="T6" fmla="*/ 3681 w 4410"/>
              <a:gd name="T7" fmla="*/ 4834 h 6536"/>
              <a:gd name="T8" fmla="*/ 3797 w 4410"/>
              <a:gd name="T9" fmla="*/ 5540 h 6536"/>
              <a:gd name="T10" fmla="*/ 1569 w 4410"/>
              <a:gd name="T11" fmla="*/ 4466 h 6536"/>
              <a:gd name="T12" fmla="*/ 3968 w 4410"/>
              <a:gd name="T13" fmla="*/ 3698 h 6536"/>
              <a:gd name="T14" fmla="*/ 1411 w 4410"/>
              <a:gd name="T15" fmla="*/ 3899 h 6536"/>
              <a:gd name="T16" fmla="*/ 2048 w 4410"/>
              <a:gd name="T17" fmla="*/ 3776 h 6536"/>
              <a:gd name="T18" fmla="*/ 2977 w 4410"/>
              <a:gd name="T19" fmla="*/ 4073 h 6536"/>
              <a:gd name="T20" fmla="*/ 428 w 4410"/>
              <a:gd name="T21" fmla="*/ 3282 h 6536"/>
              <a:gd name="T22" fmla="*/ 1024 w 4410"/>
              <a:gd name="T23" fmla="*/ 3920 h 6536"/>
              <a:gd name="T24" fmla="*/ 1532 w 4410"/>
              <a:gd name="T25" fmla="*/ 3484 h 6536"/>
              <a:gd name="T26" fmla="*/ 3030 w 4410"/>
              <a:gd name="T27" fmla="*/ 2820 h 6536"/>
              <a:gd name="T28" fmla="*/ 1721 w 4410"/>
              <a:gd name="T29" fmla="*/ 2979 h 6536"/>
              <a:gd name="T30" fmla="*/ 1062 w 4410"/>
              <a:gd name="T31" fmla="*/ 2687 h 6536"/>
              <a:gd name="T32" fmla="*/ 3712 w 4410"/>
              <a:gd name="T33" fmla="*/ 2564 h 6536"/>
              <a:gd name="T34" fmla="*/ 4039 w 4410"/>
              <a:gd name="T35" fmla="*/ 2987 h 6536"/>
              <a:gd name="T36" fmla="*/ 3336 w 4410"/>
              <a:gd name="T37" fmla="*/ 2117 h 6536"/>
              <a:gd name="T38" fmla="*/ 1270 w 4410"/>
              <a:gd name="T39" fmla="*/ 1912 h 6536"/>
              <a:gd name="T40" fmla="*/ 2209 w 4410"/>
              <a:gd name="T41" fmla="*/ 1679 h 6536"/>
              <a:gd name="T42" fmla="*/ 3047 w 4410"/>
              <a:gd name="T43" fmla="*/ 1144 h 6536"/>
              <a:gd name="T44" fmla="*/ 3569 w 4410"/>
              <a:gd name="T45" fmla="*/ 1132 h 6536"/>
              <a:gd name="T46" fmla="*/ 2429 w 4410"/>
              <a:gd name="T47" fmla="*/ 593 h 6536"/>
              <a:gd name="T48" fmla="*/ 2209 w 4410"/>
              <a:gd name="T49" fmla="*/ 416 h 6536"/>
              <a:gd name="T50" fmla="*/ 1705 w 4410"/>
              <a:gd name="T51" fmla="*/ 493 h 6536"/>
              <a:gd name="T52" fmla="*/ 1569 w 4410"/>
              <a:gd name="T53" fmla="*/ 523 h 6536"/>
              <a:gd name="T54" fmla="*/ 3414 w 4410"/>
              <a:gd name="T55" fmla="*/ 91 h 6536"/>
              <a:gd name="T56" fmla="*/ 2602 w 4410"/>
              <a:gd name="T57" fmla="*/ 263 h 6536"/>
              <a:gd name="T58" fmla="*/ 2405 w 4410"/>
              <a:gd name="T59" fmla="*/ 422 h 6536"/>
              <a:gd name="T60" fmla="*/ 1054 w 4410"/>
              <a:gd name="T61" fmla="*/ 92 h 6536"/>
              <a:gd name="T62" fmla="*/ 1087 w 4410"/>
              <a:gd name="T63" fmla="*/ 1363 h 6536"/>
              <a:gd name="T64" fmla="*/ 1352 w 4410"/>
              <a:gd name="T65" fmla="*/ 2524 h 6536"/>
              <a:gd name="T66" fmla="*/ 1824 w 4410"/>
              <a:gd name="T67" fmla="*/ 2984 h 6536"/>
              <a:gd name="T68" fmla="*/ 2032 w 4410"/>
              <a:gd name="T69" fmla="*/ 3891 h 6536"/>
              <a:gd name="T70" fmla="*/ 1025 w 4410"/>
              <a:gd name="T71" fmla="*/ 3133 h 6536"/>
              <a:gd name="T72" fmla="*/ 12 w 4410"/>
              <a:gd name="T73" fmla="*/ 4146 h 6536"/>
              <a:gd name="T74" fmla="*/ 556 w 4410"/>
              <a:gd name="T75" fmla="*/ 3389 h 6536"/>
              <a:gd name="T76" fmla="*/ 1207 w 4410"/>
              <a:gd name="T77" fmla="*/ 4451 h 6536"/>
              <a:gd name="T78" fmla="*/ 997 w 4410"/>
              <a:gd name="T79" fmla="*/ 5899 h 6536"/>
              <a:gd name="T80" fmla="*/ 1593 w 4410"/>
              <a:gd name="T81" fmla="*/ 5441 h 6536"/>
              <a:gd name="T82" fmla="*/ 2358 w 4410"/>
              <a:gd name="T83" fmla="*/ 5354 h 6536"/>
              <a:gd name="T84" fmla="*/ 3183 w 4410"/>
              <a:gd name="T85" fmla="*/ 6383 h 6536"/>
              <a:gd name="T86" fmla="*/ 4186 w 4410"/>
              <a:gd name="T87" fmla="*/ 5574 h 6536"/>
              <a:gd name="T88" fmla="*/ 4371 w 4410"/>
              <a:gd name="T89" fmla="*/ 4719 h 6536"/>
              <a:gd name="T90" fmla="*/ 3328 w 4410"/>
              <a:gd name="T91" fmla="*/ 5649 h 6536"/>
              <a:gd name="T92" fmla="*/ 2018 w 4410"/>
              <a:gd name="T93" fmla="*/ 4678 h 6536"/>
              <a:gd name="T94" fmla="*/ 2053 w 4410"/>
              <a:gd name="T95" fmla="*/ 3920 h 6536"/>
              <a:gd name="T96" fmla="*/ 4260 w 4410"/>
              <a:gd name="T97" fmla="*/ 4273 h 6536"/>
              <a:gd name="T98" fmla="*/ 4410 w 4410"/>
              <a:gd name="T99" fmla="*/ 3749 h 6536"/>
              <a:gd name="T100" fmla="*/ 3958 w 4410"/>
              <a:gd name="T101" fmla="*/ 3102 h 6536"/>
              <a:gd name="T102" fmla="*/ 3890 w 4410"/>
              <a:gd name="T103" fmla="*/ 2165 h 6536"/>
              <a:gd name="T104" fmla="*/ 3215 w 4410"/>
              <a:gd name="T105" fmla="*/ 2593 h 6536"/>
              <a:gd name="T106" fmla="*/ 3744 w 4410"/>
              <a:gd name="T107" fmla="*/ 3186 h 6536"/>
              <a:gd name="T108" fmla="*/ 4085 w 4410"/>
              <a:gd name="T109" fmla="*/ 3661 h 6536"/>
              <a:gd name="T110" fmla="*/ 3057 w 4410"/>
              <a:gd name="T111" fmla="*/ 4192 h 6536"/>
              <a:gd name="T112" fmla="*/ 2106 w 4410"/>
              <a:gd name="T113" fmla="*/ 2779 h 6536"/>
              <a:gd name="T114" fmla="*/ 2355 w 4410"/>
              <a:gd name="T115" fmla="*/ 1924 h 6536"/>
              <a:gd name="T116" fmla="*/ 1183 w 4410"/>
              <a:gd name="T117" fmla="*/ 1053 h 6536"/>
              <a:gd name="T118" fmla="*/ 2370 w 4410"/>
              <a:gd name="T119" fmla="*/ 660 h 6536"/>
              <a:gd name="T120" fmla="*/ 3458 w 4410"/>
              <a:gd name="T121" fmla="*/ 1698 h 6536"/>
              <a:gd name="T122" fmla="*/ 2737 w 4410"/>
              <a:gd name="T123" fmla="*/ 599 h 6536"/>
              <a:gd name="T124" fmla="*/ 3653 w 4410"/>
              <a:gd name="T125" fmla="*/ 744 h 6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10" h="6536">
                <a:moveTo>
                  <a:pt x="456" y="3223"/>
                </a:moveTo>
                <a:lnTo>
                  <a:pt x="456" y="3223"/>
                </a:lnTo>
                <a:lnTo>
                  <a:pt x="456" y="3223"/>
                </a:lnTo>
                <a:close/>
                <a:moveTo>
                  <a:pt x="1149" y="6356"/>
                </a:moveTo>
                <a:lnTo>
                  <a:pt x="1149" y="6356"/>
                </a:lnTo>
                <a:lnTo>
                  <a:pt x="1125" y="6303"/>
                </a:lnTo>
                <a:lnTo>
                  <a:pt x="1104" y="6250"/>
                </a:lnTo>
                <a:lnTo>
                  <a:pt x="1086" y="6196"/>
                </a:lnTo>
                <a:lnTo>
                  <a:pt x="1071" y="6141"/>
                </a:lnTo>
                <a:lnTo>
                  <a:pt x="1071" y="6141"/>
                </a:lnTo>
                <a:lnTo>
                  <a:pt x="1062" y="6106"/>
                </a:lnTo>
                <a:lnTo>
                  <a:pt x="1054" y="6073"/>
                </a:lnTo>
                <a:lnTo>
                  <a:pt x="1048" y="6038"/>
                </a:lnTo>
                <a:lnTo>
                  <a:pt x="1044" y="6005"/>
                </a:lnTo>
                <a:lnTo>
                  <a:pt x="1039" y="5970"/>
                </a:lnTo>
                <a:lnTo>
                  <a:pt x="1036" y="5935"/>
                </a:lnTo>
                <a:lnTo>
                  <a:pt x="1033" y="5902"/>
                </a:lnTo>
                <a:lnTo>
                  <a:pt x="1033" y="5867"/>
                </a:lnTo>
                <a:lnTo>
                  <a:pt x="1033" y="5832"/>
                </a:lnTo>
                <a:lnTo>
                  <a:pt x="1033" y="5799"/>
                </a:lnTo>
                <a:lnTo>
                  <a:pt x="1036" y="5764"/>
                </a:lnTo>
                <a:lnTo>
                  <a:pt x="1037" y="5731"/>
                </a:lnTo>
                <a:lnTo>
                  <a:pt x="1042" y="5698"/>
                </a:lnTo>
                <a:lnTo>
                  <a:pt x="1047" y="5663"/>
                </a:lnTo>
                <a:lnTo>
                  <a:pt x="1053" y="5630"/>
                </a:lnTo>
                <a:lnTo>
                  <a:pt x="1060" y="5596"/>
                </a:lnTo>
                <a:lnTo>
                  <a:pt x="1068" y="5563"/>
                </a:lnTo>
                <a:lnTo>
                  <a:pt x="1077" y="5531"/>
                </a:lnTo>
                <a:lnTo>
                  <a:pt x="1086" y="5498"/>
                </a:lnTo>
                <a:lnTo>
                  <a:pt x="1098" y="5466"/>
                </a:lnTo>
                <a:lnTo>
                  <a:pt x="1109" y="5435"/>
                </a:lnTo>
                <a:lnTo>
                  <a:pt x="1122" y="5403"/>
                </a:lnTo>
                <a:lnTo>
                  <a:pt x="1136" y="5371"/>
                </a:lnTo>
                <a:lnTo>
                  <a:pt x="1149" y="5341"/>
                </a:lnTo>
                <a:lnTo>
                  <a:pt x="1166" y="5311"/>
                </a:lnTo>
                <a:lnTo>
                  <a:pt x="1181" y="5280"/>
                </a:lnTo>
                <a:lnTo>
                  <a:pt x="1199" y="5250"/>
                </a:lnTo>
                <a:lnTo>
                  <a:pt x="1218" y="5221"/>
                </a:lnTo>
                <a:lnTo>
                  <a:pt x="1237" y="5192"/>
                </a:lnTo>
                <a:lnTo>
                  <a:pt x="1257" y="5165"/>
                </a:lnTo>
                <a:lnTo>
                  <a:pt x="1278" y="5137"/>
                </a:lnTo>
                <a:lnTo>
                  <a:pt x="1299" y="5109"/>
                </a:lnTo>
                <a:lnTo>
                  <a:pt x="1299" y="5109"/>
                </a:lnTo>
                <a:lnTo>
                  <a:pt x="1325" y="5129"/>
                </a:lnTo>
                <a:lnTo>
                  <a:pt x="1349" y="5149"/>
                </a:lnTo>
                <a:lnTo>
                  <a:pt x="1373" y="5170"/>
                </a:lnTo>
                <a:lnTo>
                  <a:pt x="1395" y="5191"/>
                </a:lnTo>
                <a:lnTo>
                  <a:pt x="1416" y="5214"/>
                </a:lnTo>
                <a:lnTo>
                  <a:pt x="1437" y="5236"/>
                </a:lnTo>
                <a:lnTo>
                  <a:pt x="1455" y="5261"/>
                </a:lnTo>
                <a:lnTo>
                  <a:pt x="1473" y="5286"/>
                </a:lnTo>
                <a:lnTo>
                  <a:pt x="1491" y="5312"/>
                </a:lnTo>
                <a:lnTo>
                  <a:pt x="1506" y="5339"/>
                </a:lnTo>
                <a:lnTo>
                  <a:pt x="1522" y="5366"/>
                </a:lnTo>
                <a:lnTo>
                  <a:pt x="1535" y="5394"/>
                </a:lnTo>
                <a:lnTo>
                  <a:pt x="1547" y="5422"/>
                </a:lnTo>
                <a:lnTo>
                  <a:pt x="1559" y="5453"/>
                </a:lnTo>
                <a:lnTo>
                  <a:pt x="1569" y="5481"/>
                </a:lnTo>
                <a:lnTo>
                  <a:pt x="1578" y="5512"/>
                </a:lnTo>
                <a:lnTo>
                  <a:pt x="1578" y="5512"/>
                </a:lnTo>
                <a:lnTo>
                  <a:pt x="1585" y="5545"/>
                </a:lnTo>
                <a:lnTo>
                  <a:pt x="1591" y="5578"/>
                </a:lnTo>
                <a:lnTo>
                  <a:pt x="1596" y="5612"/>
                </a:lnTo>
                <a:lnTo>
                  <a:pt x="1600" y="5645"/>
                </a:lnTo>
                <a:lnTo>
                  <a:pt x="1602" y="5678"/>
                </a:lnTo>
                <a:lnTo>
                  <a:pt x="1602" y="5710"/>
                </a:lnTo>
                <a:lnTo>
                  <a:pt x="1600" y="5743"/>
                </a:lnTo>
                <a:lnTo>
                  <a:pt x="1597" y="5775"/>
                </a:lnTo>
                <a:lnTo>
                  <a:pt x="1593" y="5807"/>
                </a:lnTo>
                <a:lnTo>
                  <a:pt x="1587" y="5839"/>
                </a:lnTo>
                <a:lnTo>
                  <a:pt x="1581" y="5870"/>
                </a:lnTo>
                <a:lnTo>
                  <a:pt x="1572" y="5901"/>
                </a:lnTo>
                <a:lnTo>
                  <a:pt x="1562" y="5931"/>
                </a:lnTo>
                <a:lnTo>
                  <a:pt x="1550" y="5961"/>
                </a:lnTo>
                <a:lnTo>
                  <a:pt x="1538" y="5990"/>
                </a:lnTo>
                <a:lnTo>
                  <a:pt x="1525" y="6019"/>
                </a:lnTo>
                <a:lnTo>
                  <a:pt x="1510" y="6046"/>
                </a:lnTo>
                <a:lnTo>
                  <a:pt x="1494" y="6073"/>
                </a:lnTo>
                <a:lnTo>
                  <a:pt x="1476" y="6100"/>
                </a:lnTo>
                <a:lnTo>
                  <a:pt x="1458" y="6126"/>
                </a:lnTo>
                <a:lnTo>
                  <a:pt x="1438" y="6150"/>
                </a:lnTo>
                <a:lnTo>
                  <a:pt x="1417" y="6174"/>
                </a:lnTo>
                <a:lnTo>
                  <a:pt x="1395" y="6197"/>
                </a:lnTo>
                <a:lnTo>
                  <a:pt x="1372" y="6220"/>
                </a:lnTo>
                <a:lnTo>
                  <a:pt x="1348" y="6241"/>
                </a:lnTo>
                <a:lnTo>
                  <a:pt x="1322" y="6261"/>
                </a:lnTo>
                <a:lnTo>
                  <a:pt x="1296" y="6279"/>
                </a:lnTo>
                <a:lnTo>
                  <a:pt x="1269" y="6297"/>
                </a:lnTo>
                <a:lnTo>
                  <a:pt x="1240" y="6314"/>
                </a:lnTo>
                <a:lnTo>
                  <a:pt x="1211" y="6329"/>
                </a:lnTo>
                <a:lnTo>
                  <a:pt x="1181" y="6344"/>
                </a:lnTo>
                <a:lnTo>
                  <a:pt x="1149" y="6356"/>
                </a:lnTo>
                <a:close/>
                <a:moveTo>
                  <a:pt x="2148" y="5342"/>
                </a:moveTo>
                <a:lnTo>
                  <a:pt x="2148" y="5342"/>
                </a:lnTo>
                <a:lnTo>
                  <a:pt x="2097" y="5341"/>
                </a:lnTo>
                <a:lnTo>
                  <a:pt x="2045" y="5336"/>
                </a:lnTo>
                <a:lnTo>
                  <a:pt x="1994" y="5329"/>
                </a:lnTo>
                <a:lnTo>
                  <a:pt x="1942" y="5318"/>
                </a:lnTo>
                <a:lnTo>
                  <a:pt x="1892" y="5304"/>
                </a:lnTo>
                <a:lnTo>
                  <a:pt x="1844" y="5289"/>
                </a:lnTo>
                <a:lnTo>
                  <a:pt x="1795" y="5270"/>
                </a:lnTo>
                <a:lnTo>
                  <a:pt x="1749" y="5248"/>
                </a:lnTo>
                <a:lnTo>
                  <a:pt x="1703" y="5224"/>
                </a:lnTo>
                <a:lnTo>
                  <a:pt x="1659" y="5197"/>
                </a:lnTo>
                <a:lnTo>
                  <a:pt x="1617" y="5167"/>
                </a:lnTo>
                <a:lnTo>
                  <a:pt x="1575" y="5135"/>
                </a:lnTo>
                <a:lnTo>
                  <a:pt x="1535" y="5100"/>
                </a:lnTo>
                <a:lnTo>
                  <a:pt x="1497" y="5062"/>
                </a:lnTo>
                <a:lnTo>
                  <a:pt x="1463" y="5022"/>
                </a:lnTo>
                <a:lnTo>
                  <a:pt x="1428" y="4981"/>
                </a:lnTo>
                <a:lnTo>
                  <a:pt x="1428" y="4981"/>
                </a:lnTo>
                <a:lnTo>
                  <a:pt x="1454" y="4959"/>
                </a:lnTo>
                <a:lnTo>
                  <a:pt x="1478" y="4938"/>
                </a:lnTo>
                <a:lnTo>
                  <a:pt x="1503" y="4920"/>
                </a:lnTo>
                <a:lnTo>
                  <a:pt x="1531" y="4900"/>
                </a:lnTo>
                <a:lnTo>
                  <a:pt x="1558" y="4884"/>
                </a:lnTo>
                <a:lnTo>
                  <a:pt x="1585" y="4866"/>
                </a:lnTo>
                <a:lnTo>
                  <a:pt x="1612" y="4851"/>
                </a:lnTo>
                <a:lnTo>
                  <a:pt x="1640" y="4835"/>
                </a:lnTo>
                <a:lnTo>
                  <a:pt x="1668" y="4820"/>
                </a:lnTo>
                <a:lnTo>
                  <a:pt x="1697" y="4807"/>
                </a:lnTo>
                <a:lnTo>
                  <a:pt x="1727" y="4795"/>
                </a:lnTo>
                <a:lnTo>
                  <a:pt x="1756" y="4782"/>
                </a:lnTo>
                <a:lnTo>
                  <a:pt x="1786" y="4770"/>
                </a:lnTo>
                <a:lnTo>
                  <a:pt x="1818" y="4760"/>
                </a:lnTo>
                <a:lnTo>
                  <a:pt x="1848" y="4751"/>
                </a:lnTo>
                <a:lnTo>
                  <a:pt x="1880" y="4742"/>
                </a:lnTo>
                <a:lnTo>
                  <a:pt x="1880" y="4742"/>
                </a:lnTo>
                <a:lnTo>
                  <a:pt x="1915" y="4734"/>
                </a:lnTo>
                <a:lnTo>
                  <a:pt x="1951" y="4726"/>
                </a:lnTo>
                <a:lnTo>
                  <a:pt x="1986" y="4720"/>
                </a:lnTo>
                <a:lnTo>
                  <a:pt x="2022" y="4714"/>
                </a:lnTo>
                <a:lnTo>
                  <a:pt x="2057" y="4711"/>
                </a:lnTo>
                <a:lnTo>
                  <a:pt x="2094" y="4708"/>
                </a:lnTo>
                <a:lnTo>
                  <a:pt x="2128" y="4707"/>
                </a:lnTo>
                <a:lnTo>
                  <a:pt x="2165" y="4705"/>
                </a:lnTo>
                <a:lnTo>
                  <a:pt x="2165" y="4705"/>
                </a:lnTo>
                <a:lnTo>
                  <a:pt x="2213" y="4707"/>
                </a:lnTo>
                <a:lnTo>
                  <a:pt x="2261" y="4710"/>
                </a:lnTo>
                <a:lnTo>
                  <a:pt x="2310" y="4714"/>
                </a:lnTo>
                <a:lnTo>
                  <a:pt x="2357" y="4722"/>
                </a:lnTo>
                <a:lnTo>
                  <a:pt x="2405" y="4731"/>
                </a:lnTo>
                <a:lnTo>
                  <a:pt x="2452" y="4743"/>
                </a:lnTo>
                <a:lnTo>
                  <a:pt x="2498" y="4755"/>
                </a:lnTo>
                <a:lnTo>
                  <a:pt x="2544" y="4770"/>
                </a:lnTo>
                <a:lnTo>
                  <a:pt x="2590" y="4789"/>
                </a:lnTo>
                <a:lnTo>
                  <a:pt x="2634" y="4807"/>
                </a:lnTo>
                <a:lnTo>
                  <a:pt x="2678" y="4828"/>
                </a:lnTo>
                <a:lnTo>
                  <a:pt x="2721" y="4851"/>
                </a:lnTo>
                <a:lnTo>
                  <a:pt x="2764" y="4876"/>
                </a:lnTo>
                <a:lnTo>
                  <a:pt x="2805" y="4902"/>
                </a:lnTo>
                <a:lnTo>
                  <a:pt x="2846" y="4931"/>
                </a:lnTo>
                <a:lnTo>
                  <a:pt x="2885" y="4961"/>
                </a:lnTo>
                <a:lnTo>
                  <a:pt x="2885" y="4961"/>
                </a:lnTo>
                <a:lnTo>
                  <a:pt x="2861" y="4994"/>
                </a:lnTo>
                <a:lnTo>
                  <a:pt x="2836" y="5025"/>
                </a:lnTo>
                <a:lnTo>
                  <a:pt x="2809" y="5053"/>
                </a:lnTo>
                <a:lnTo>
                  <a:pt x="2782" y="5082"/>
                </a:lnTo>
                <a:lnTo>
                  <a:pt x="2753" y="5109"/>
                </a:lnTo>
                <a:lnTo>
                  <a:pt x="2724" y="5135"/>
                </a:lnTo>
                <a:lnTo>
                  <a:pt x="2694" y="5159"/>
                </a:lnTo>
                <a:lnTo>
                  <a:pt x="2662" y="5182"/>
                </a:lnTo>
                <a:lnTo>
                  <a:pt x="2629" y="5203"/>
                </a:lnTo>
                <a:lnTo>
                  <a:pt x="2596" y="5224"/>
                </a:lnTo>
                <a:lnTo>
                  <a:pt x="2561" y="5242"/>
                </a:lnTo>
                <a:lnTo>
                  <a:pt x="2526" y="5259"/>
                </a:lnTo>
                <a:lnTo>
                  <a:pt x="2490" y="5276"/>
                </a:lnTo>
                <a:lnTo>
                  <a:pt x="2454" y="5289"/>
                </a:lnTo>
                <a:lnTo>
                  <a:pt x="2416" y="5301"/>
                </a:lnTo>
                <a:lnTo>
                  <a:pt x="2378" y="5312"/>
                </a:lnTo>
                <a:lnTo>
                  <a:pt x="2378" y="5312"/>
                </a:lnTo>
                <a:lnTo>
                  <a:pt x="2349" y="5320"/>
                </a:lnTo>
                <a:lnTo>
                  <a:pt x="2321" y="5326"/>
                </a:lnTo>
                <a:lnTo>
                  <a:pt x="2292" y="5332"/>
                </a:lnTo>
                <a:lnTo>
                  <a:pt x="2263" y="5335"/>
                </a:lnTo>
                <a:lnTo>
                  <a:pt x="2234" y="5338"/>
                </a:lnTo>
                <a:lnTo>
                  <a:pt x="2206" y="5341"/>
                </a:lnTo>
                <a:lnTo>
                  <a:pt x="2177" y="5342"/>
                </a:lnTo>
                <a:lnTo>
                  <a:pt x="2148" y="5342"/>
                </a:lnTo>
                <a:close/>
                <a:moveTo>
                  <a:pt x="3369" y="5687"/>
                </a:moveTo>
                <a:lnTo>
                  <a:pt x="3369" y="5687"/>
                </a:lnTo>
                <a:lnTo>
                  <a:pt x="3363" y="5640"/>
                </a:lnTo>
                <a:lnTo>
                  <a:pt x="3361" y="5593"/>
                </a:lnTo>
                <a:lnTo>
                  <a:pt x="3360" y="5547"/>
                </a:lnTo>
                <a:lnTo>
                  <a:pt x="3363" y="5500"/>
                </a:lnTo>
                <a:lnTo>
                  <a:pt x="3368" y="5453"/>
                </a:lnTo>
                <a:lnTo>
                  <a:pt x="3374" y="5406"/>
                </a:lnTo>
                <a:lnTo>
                  <a:pt x="3383" y="5359"/>
                </a:lnTo>
                <a:lnTo>
                  <a:pt x="3393" y="5312"/>
                </a:lnTo>
                <a:lnTo>
                  <a:pt x="3393" y="5312"/>
                </a:lnTo>
                <a:lnTo>
                  <a:pt x="3404" y="5271"/>
                </a:lnTo>
                <a:lnTo>
                  <a:pt x="3417" y="5232"/>
                </a:lnTo>
                <a:lnTo>
                  <a:pt x="3433" y="5194"/>
                </a:lnTo>
                <a:lnTo>
                  <a:pt x="3448" y="5156"/>
                </a:lnTo>
                <a:lnTo>
                  <a:pt x="3466" y="5118"/>
                </a:lnTo>
                <a:lnTo>
                  <a:pt x="3484" y="5084"/>
                </a:lnTo>
                <a:lnTo>
                  <a:pt x="3504" y="5049"/>
                </a:lnTo>
                <a:lnTo>
                  <a:pt x="3526" y="5014"/>
                </a:lnTo>
                <a:lnTo>
                  <a:pt x="3549" y="4981"/>
                </a:lnTo>
                <a:lnTo>
                  <a:pt x="3572" y="4949"/>
                </a:lnTo>
                <a:lnTo>
                  <a:pt x="3598" y="4919"/>
                </a:lnTo>
                <a:lnTo>
                  <a:pt x="3625" y="4890"/>
                </a:lnTo>
                <a:lnTo>
                  <a:pt x="3652" y="4861"/>
                </a:lnTo>
                <a:lnTo>
                  <a:pt x="3681" y="4834"/>
                </a:lnTo>
                <a:lnTo>
                  <a:pt x="3709" y="4808"/>
                </a:lnTo>
                <a:lnTo>
                  <a:pt x="3740" y="4782"/>
                </a:lnTo>
                <a:lnTo>
                  <a:pt x="3772" y="4760"/>
                </a:lnTo>
                <a:lnTo>
                  <a:pt x="3805" y="4737"/>
                </a:lnTo>
                <a:lnTo>
                  <a:pt x="3838" y="4716"/>
                </a:lnTo>
                <a:lnTo>
                  <a:pt x="3873" y="4696"/>
                </a:lnTo>
                <a:lnTo>
                  <a:pt x="3908" y="4678"/>
                </a:lnTo>
                <a:lnTo>
                  <a:pt x="3942" y="4661"/>
                </a:lnTo>
                <a:lnTo>
                  <a:pt x="3980" y="4646"/>
                </a:lnTo>
                <a:lnTo>
                  <a:pt x="4017" y="4633"/>
                </a:lnTo>
                <a:lnTo>
                  <a:pt x="4054" y="4621"/>
                </a:lnTo>
                <a:lnTo>
                  <a:pt x="4094" y="4610"/>
                </a:lnTo>
                <a:lnTo>
                  <a:pt x="4133" y="4601"/>
                </a:lnTo>
                <a:lnTo>
                  <a:pt x="4172" y="4593"/>
                </a:lnTo>
                <a:lnTo>
                  <a:pt x="4212" y="4587"/>
                </a:lnTo>
                <a:lnTo>
                  <a:pt x="4253" y="4583"/>
                </a:lnTo>
                <a:lnTo>
                  <a:pt x="4293" y="4580"/>
                </a:lnTo>
                <a:lnTo>
                  <a:pt x="4336" y="4580"/>
                </a:lnTo>
                <a:lnTo>
                  <a:pt x="4336" y="4580"/>
                </a:lnTo>
                <a:lnTo>
                  <a:pt x="4343" y="4580"/>
                </a:lnTo>
                <a:lnTo>
                  <a:pt x="4343" y="4580"/>
                </a:lnTo>
                <a:lnTo>
                  <a:pt x="4342" y="4616"/>
                </a:lnTo>
                <a:lnTo>
                  <a:pt x="4340" y="4651"/>
                </a:lnTo>
                <a:lnTo>
                  <a:pt x="4337" y="4687"/>
                </a:lnTo>
                <a:lnTo>
                  <a:pt x="4334" y="4723"/>
                </a:lnTo>
                <a:lnTo>
                  <a:pt x="4328" y="4758"/>
                </a:lnTo>
                <a:lnTo>
                  <a:pt x="4322" y="4795"/>
                </a:lnTo>
                <a:lnTo>
                  <a:pt x="4315" y="4829"/>
                </a:lnTo>
                <a:lnTo>
                  <a:pt x="4307" y="4864"/>
                </a:lnTo>
                <a:lnTo>
                  <a:pt x="4307" y="4864"/>
                </a:lnTo>
                <a:lnTo>
                  <a:pt x="4295" y="4905"/>
                </a:lnTo>
                <a:lnTo>
                  <a:pt x="4281" y="4944"/>
                </a:lnTo>
                <a:lnTo>
                  <a:pt x="4268" y="4985"/>
                </a:lnTo>
                <a:lnTo>
                  <a:pt x="4251" y="5023"/>
                </a:lnTo>
                <a:lnTo>
                  <a:pt x="4234" y="5061"/>
                </a:lnTo>
                <a:lnTo>
                  <a:pt x="4216" y="5099"/>
                </a:lnTo>
                <a:lnTo>
                  <a:pt x="4195" y="5135"/>
                </a:lnTo>
                <a:lnTo>
                  <a:pt x="4174" y="5171"/>
                </a:lnTo>
                <a:lnTo>
                  <a:pt x="4153" y="5205"/>
                </a:lnTo>
                <a:lnTo>
                  <a:pt x="4129" y="5239"/>
                </a:lnTo>
                <a:lnTo>
                  <a:pt x="4103" y="5271"/>
                </a:lnTo>
                <a:lnTo>
                  <a:pt x="4077" y="5303"/>
                </a:lnTo>
                <a:lnTo>
                  <a:pt x="4050" y="5335"/>
                </a:lnTo>
                <a:lnTo>
                  <a:pt x="4023" y="5363"/>
                </a:lnTo>
                <a:lnTo>
                  <a:pt x="3992" y="5392"/>
                </a:lnTo>
                <a:lnTo>
                  <a:pt x="3962" y="5421"/>
                </a:lnTo>
                <a:lnTo>
                  <a:pt x="3930" y="5447"/>
                </a:lnTo>
                <a:lnTo>
                  <a:pt x="3899" y="5472"/>
                </a:lnTo>
                <a:lnTo>
                  <a:pt x="3865" y="5497"/>
                </a:lnTo>
                <a:lnTo>
                  <a:pt x="3832" y="5519"/>
                </a:lnTo>
                <a:lnTo>
                  <a:pt x="3797" y="5540"/>
                </a:lnTo>
                <a:lnTo>
                  <a:pt x="3761" y="5562"/>
                </a:lnTo>
                <a:lnTo>
                  <a:pt x="3725" y="5580"/>
                </a:lnTo>
                <a:lnTo>
                  <a:pt x="3688" y="5598"/>
                </a:lnTo>
                <a:lnTo>
                  <a:pt x="3650" y="5615"/>
                </a:lnTo>
                <a:lnTo>
                  <a:pt x="3611" y="5630"/>
                </a:lnTo>
                <a:lnTo>
                  <a:pt x="3572" y="5643"/>
                </a:lnTo>
                <a:lnTo>
                  <a:pt x="3532" y="5655"/>
                </a:lnTo>
                <a:lnTo>
                  <a:pt x="3492" y="5666"/>
                </a:lnTo>
                <a:lnTo>
                  <a:pt x="3451" y="5675"/>
                </a:lnTo>
                <a:lnTo>
                  <a:pt x="3410" y="5683"/>
                </a:lnTo>
                <a:lnTo>
                  <a:pt x="3369" y="5687"/>
                </a:lnTo>
                <a:close/>
                <a:moveTo>
                  <a:pt x="1293" y="4726"/>
                </a:moveTo>
                <a:lnTo>
                  <a:pt x="1293" y="4726"/>
                </a:lnTo>
                <a:lnTo>
                  <a:pt x="1283" y="4693"/>
                </a:lnTo>
                <a:lnTo>
                  <a:pt x="1273" y="4660"/>
                </a:lnTo>
                <a:lnTo>
                  <a:pt x="1273" y="4660"/>
                </a:lnTo>
                <a:lnTo>
                  <a:pt x="1264" y="4625"/>
                </a:lnTo>
                <a:lnTo>
                  <a:pt x="1258" y="4590"/>
                </a:lnTo>
                <a:lnTo>
                  <a:pt x="1252" y="4556"/>
                </a:lnTo>
                <a:lnTo>
                  <a:pt x="1248" y="4519"/>
                </a:lnTo>
                <a:lnTo>
                  <a:pt x="1245" y="4484"/>
                </a:lnTo>
                <a:lnTo>
                  <a:pt x="1243" y="4450"/>
                </a:lnTo>
                <a:lnTo>
                  <a:pt x="1243" y="4415"/>
                </a:lnTo>
                <a:lnTo>
                  <a:pt x="1243" y="4379"/>
                </a:lnTo>
                <a:lnTo>
                  <a:pt x="1246" y="4344"/>
                </a:lnTo>
                <a:lnTo>
                  <a:pt x="1251" y="4309"/>
                </a:lnTo>
                <a:lnTo>
                  <a:pt x="1255" y="4274"/>
                </a:lnTo>
                <a:lnTo>
                  <a:pt x="1261" y="4241"/>
                </a:lnTo>
                <a:lnTo>
                  <a:pt x="1270" y="4206"/>
                </a:lnTo>
                <a:lnTo>
                  <a:pt x="1280" y="4171"/>
                </a:lnTo>
                <a:lnTo>
                  <a:pt x="1290" y="4138"/>
                </a:lnTo>
                <a:lnTo>
                  <a:pt x="1302" y="4105"/>
                </a:lnTo>
                <a:lnTo>
                  <a:pt x="1302" y="4105"/>
                </a:lnTo>
                <a:lnTo>
                  <a:pt x="1354" y="4117"/>
                </a:lnTo>
                <a:lnTo>
                  <a:pt x="1405" y="4126"/>
                </a:lnTo>
                <a:lnTo>
                  <a:pt x="1458" y="4130"/>
                </a:lnTo>
                <a:lnTo>
                  <a:pt x="1511" y="4132"/>
                </a:lnTo>
                <a:lnTo>
                  <a:pt x="1511" y="4132"/>
                </a:lnTo>
                <a:lnTo>
                  <a:pt x="1558" y="4130"/>
                </a:lnTo>
                <a:lnTo>
                  <a:pt x="1606" y="4126"/>
                </a:lnTo>
                <a:lnTo>
                  <a:pt x="1653" y="4120"/>
                </a:lnTo>
                <a:lnTo>
                  <a:pt x="1700" y="4109"/>
                </a:lnTo>
                <a:lnTo>
                  <a:pt x="1700" y="4109"/>
                </a:lnTo>
                <a:lnTo>
                  <a:pt x="1693" y="4158"/>
                </a:lnTo>
                <a:lnTo>
                  <a:pt x="1682" y="4205"/>
                </a:lnTo>
                <a:lnTo>
                  <a:pt x="1670" y="4251"/>
                </a:lnTo>
                <a:lnTo>
                  <a:pt x="1653" y="4297"/>
                </a:lnTo>
                <a:lnTo>
                  <a:pt x="1637" y="4341"/>
                </a:lnTo>
                <a:lnTo>
                  <a:pt x="1615" y="4383"/>
                </a:lnTo>
                <a:lnTo>
                  <a:pt x="1593" y="4425"/>
                </a:lnTo>
                <a:lnTo>
                  <a:pt x="1569" y="4466"/>
                </a:lnTo>
                <a:lnTo>
                  <a:pt x="1541" y="4504"/>
                </a:lnTo>
                <a:lnTo>
                  <a:pt x="1511" y="4542"/>
                </a:lnTo>
                <a:lnTo>
                  <a:pt x="1479" y="4577"/>
                </a:lnTo>
                <a:lnTo>
                  <a:pt x="1446" y="4612"/>
                </a:lnTo>
                <a:lnTo>
                  <a:pt x="1411" y="4643"/>
                </a:lnTo>
                <a:lnTo>
                  <a:pt x="1373" y="4672"/>
                </a:lnTo>
                <a:lnTo>
                  <a:pt x="1334" y="4701"/>
                </a:lnTo>
                <a:lnTo>
                  <a:pt x="1293" y="4726"/>
                </a:lnTo>
                <a:close/>
                <a:moveTo>
                  <a:pt x="3355" y="4427"/>
                </a:moveTo>
                <a:lnTo>
                  <a:pt x="3355" y="4427"/>
                </a:lnTo>
                <a:lnTo>
                  <a:pt x="3312" y="4425"/>
                </a:lnTo>
                <a:lnTo>
                  <a:pt x="3268" y="4424"/>
                </a:lnTo>
                <a:lnTo>
                  <a:pt x="3224" y="4421"/>
                </a:lnTo>
                <a:lnTo>
                  <a:pt x="3180" y="4416"/>
                </a:lnTo>
                <a:lnTo>
                  <a:pt x="3180" y="4416"/>
                </a:lnTo>
                <a:lnTo>
                  <a:pt x="3186" y="4386"/>
                </a:lnTo>
                <a:lnTo>
                  <a:pt x="3192" y="4354"/>
                </a:lnTo>
                <a:lnTo>
                  <a:pt x="3200" y="4324"/>
                </a:lnTo>
                <a:lnTo>
                  <a:pt x="3209" y="4294"/>
                </a:lnTo>
                <a:lnTo>
                  <a:pt x="3219" y="4265"/>
                </a:lnTo>
                <a:lnTo>
                  <a:pt x="3230" y="4235"/>
                </a:lnTo>
                <a:lnTo>
                  <a:pt x="3242" y="4206"/>
                </a:lnTo>
                <a:lnTo>
                  <a:pt x="3254" y="4179"/>
                </a:lnTo>
                <a:lnTo>
                  <a:pt x="3269" y="4152"/>
                </a:lnTo>
                <a:lnTo>
                  <a:pt x="3283" y="4124"/>
                </a:lnTo>
                <a:lnTo>
                  <a:pt x="3299" y="4099"/>
                </a:lnTo>
                <a:lnTo>
                  <a:pt x="3316" y="4073"/>
                </a:lnTo>
                <a:lnTo>
                  <a:pt x="3333" y="4047"/>
                </a:lnTo>
                <a:lnTo>
                  <a:pt x="3351" y="4023"/>
                </a:lnTo>
                <a:lnTo>
                  <a:pt x="3371" y="3999"/>
                </a:lnTo>
                <a:lnTo>
                  <a:pt x="3390" y="3976"/>
                </a:lnTo>
                <a:lnTo>
                  <a:pt x="3411" y="3953"/>
                </a:lnTo>
                <a:lnTo>
                  <a:pt x="3433" y="3932"/>
                </a:lnTo>
                <a:lnTo>
                  <a:pt x="3455" y="3913"/>
                </a:lnTo>
                <a:lnTo>
                  <a:pt x="3479" y="3891"/>
                </a:lnTo>
                <a:lnTo>
                  <a:pt x="3502" y="3873"/>
                </a:lnTo>
                <a:lnTo>
                  <a:pt x="3526" y="3855"/>
                </a:lnTo>
                <a:lnTo>
                  <a:pt x="3552" y="3837"/>
                </a:lnTo>
                <a:lnTo>
                  <a:pt x="3578" y="3820"/>
                </a:lnTo>
                <a:lnTo>
                  <a:pt x="3605" y="3805"/>
                </a:lnTo>
                <a:lnTo>
                  <a:pt x="3632" y="3790"/>
                </a:lnTo>
                <a:lnTo>
                  <a:pt x="3660" y="3776"/>
                </a:lnTo>
                <a:lnTo>
                  <a:pt x="3688" y="3764"/>
                </a:lnTo>
                <a:lnTo>
                  <a:pt x="3717" y="3752"/>
                </a:lnTo>
                <a:lnTo>
                  <a:pt x="3747" y="3742"/>
                </a:lnTo>
                <a:lnTo>
                  <a:pt x="3776" y="3732"/>
                </a:lnTo>
                <a:lnTo>
                  <a:pt x="3808" y="3723"/>
                </a:lnTo>
                <a:lnTo>
                  <a:pt x="3808" y="3723"/>
                </a:lnTo>
                <a:lnTo>
                  <a:pt x="3861" y="3711"/>
                </a:lnTo>
                <a:lnTo>
                  <a:pt x="3914" y="3702"/>
                </a:lnTo>
                <a:lnTo>
                  <a:pt x="3968" y="3698"/>
                </a:lnTo>
                <a:lnTo>
                  <a:pt x="4023" y="3696"/>
                </a:lnTo>
                <a:lnTo>
                  <a:pt x="4023" y="3696"/>
                </a:lnTo>
                <a:lnTo>
                  <a:pt x="4050" y="3696"/>
                </a:lnTo>
                <a:lnTo>
                  <a:pt x="4079" y="3698"/>
                </a:lnTo>
                <a:lnTo>
                  <a:pt x="4106" y="3699"/>
                </a:lnTo>
                <a:lnTo>
                  <a:pt x="4135" y="3704"/>
                </a:lnTo>
                <a:lnTo>
                  <a:pt x="4135" y="3704"/>
                </a:lnTo>
                <a:lnTo>
                  <a:pt x="4124" y="3743"/>
                </a:lnTo>
                <a:lnTo>
                  <a:pt x="4116" y="3784"/>
                </a:lnTo>
                <a:lnTo>
                  <a:pt x="4112" y="3823"/>
                </a:lnTo>
                <a:lnTo>
                  <a:pt x="4110" y="3864"/>
                </a:lnTo>
                <a:lnTo>
                  <a:pt x="4110" y="3905"/>
                </a:lnTo>
                <a:lnTo>
                  <a:pt x="4115" y="3946"/>
                </a:lnTo>
                <a:lnTo>
                  <a:pt x="4121" y="3987"/>
                </a:lnTo>
                <a:lnTo>
                  <a:pt x="4130" y="4028"/>
                </a:lnTo>
                <a:lnTo>
                  <a:pt x="4130" y="4028"/>
                </a:lnTo>
                <a:lnTo>
                  <a:pt x="4142" y="4070"/>
                </a:lnTo>
                <a:lnTo>
                  <a:pt x="4159" y="4112"/>
                </a:lnTo>
                <a:lnTo>
                  <a:pt x="4179" y="4152"/>
                </a:lnTo>
                <a:lnTo>
                  <a:pt x="4200" y="4191"/>
                </a:lnTo>
                <a:lnTo>
                  <a:pt x="4200" y="4191"/>
                </a:lnTo>
                <a:lnTo>
                  <a:pt x="4148" y="4220"/>
                </a:lnTo>
                <a:lnTo>
                  <a:pt x="4097" y="4247"/>
                </a:lnTo>
                <a:lnTo>
                  <a:pt x="4045" y="4273"/>
                </a:lnTo>
                <a:lnTo>
                  <a:pt x="3991" y="4297"/>
                </a:lnTo>
                <a:lnTo>
                  <a:pt x="3936" y="4320"/>
                </a:lnTo>
                <a:lnTo>
                  <a:pt x="3882" y="4339"/>
                </a:lnTo>
                <a:lnTo>
                  <a:pt x="3826" y="4357"/>
                </a:lnTo>
                <a:lnTo>
                  <a:pt x="3768" y="4372"/>
                </a:lnTo>
                <a:lnTo>
                  <a:pt x="3768" y="4372"/>
                </a:lnTo>
                <a:lnTo>
                  <a:pt x="3717" y="4385"/>
                </a:lnTo>
                <a:lnTo>
                  <a:pt x="3666" y="4397"/>
                </a:lnTo>
                <a:lnTo>
                  <a:pt x="3614" y="4406"/>
                </a:lnTo>
                <a:lnTo>
                  <a:pt x="3563" y="4413"/>
                </a:lnTo>
                <a:lnTo>
                  <a:pt x="3511" y="4419"/>
                </a:lnTo>
                <a:lnTo>
                  <a:pt x="3460" y="4422"/>
                </a:lnTo>
                <a:lnTo>
                  <a:pt x="3407" y="4425"/>
                </a:lnTo>
                <a:lnTo>
                  <a:pt x="3355" y="4427"/>
                </a:lnTo>
                <a:close/>
                <a:moveTo>
                  <a:pt x="1511" y="4096"/>
                </a:moveTo>
                <a:lnTo>
                  <a:pt x="1511" y="4096"/>
                </a:lnTo>
                <a:lnTo>
                  <a:pt x="1461" y="4094"/>
                </a:lnTo>
                <a:lnTo>
                  <a:pt x="1413" y="4090"/>
                </a:lnTo>
                <a:lnTo>
                  <a:pt x="1364" y="4082"/>
                </a:lnTo>
                <a:lnTo>
                  <a:pt x="1316" y="4070"/>
                </a:lnTo>
                <a:lnTo>
                  <a:pt x="1316" y="4070"/>
                </a:lnTo>
                <a:lnTo>
                  <a:pt x="1329" y="4040"/>
                </a:lnTo>
                <a:lnTo>
                  <a:pt x="1343" y="4011"/>
                </a:lnTo>
                <a:lnTo>
                  <a:pt x="1358" y="3982"/>
                </a:lnTo>
                <a:lnTo>
                  <a:pt x="1375" y="3953"/>
                </a:lnTo>
                <a:lnTo>
                  <a:pt x="1392" y="3926"/>
                </a:lnTo>
                <a:lnTo>
                  <a:pt x="1411" y="3899"/>
                </a:lnTo>
                <a:lnTo>
                  <a:pt x="1429" y="3873"/>
                </a:lnTo>
                <a:lnTo>
                  <a:pt x="1451" y="3847"/>
                </a:lnTo>
                <a:lnTo>
                  <a:pt x="1470" y="3823"/>
                </a:lnTo>
                <a:lnTo>
                  <a:pt x="1493" y="3799"/>
                </a:lnTo>
                <a:lnTo>
                  <a:pt x="1516" y="3776"/>
                </a:lnTo>
                <a:lnTo>
                  <a:pt x="1538" y="3754"/>
                </a:lnTo>
                <a:lnTo>
                  <a:pt x="1564" y="3732"/>
                </a:lnTo>
                <a:lnTo>
                  <a:pt x="1588" y="3711"/>
                </a:lnTo>
                <a:lnTo>
                  <a:pt x="1614" y="3692"/>
                </a:lnTo>
                <a:lnTo>
                  <a:pt x="1641" y="3673"/>
                </a:lnTo>
                <a:lnTo>
                  <a:pt x="1641" y="3673"/>
                </a:lnTo>
                <a:lnTo>
                  <a:pt x="1652" y="3701"/>
                </a:lnTo>
                <a:lnTo>
                  <a:pt x="1662" y="3729"/>
                </a:lnTo>
                <a:lnTo>
                  <a:pt x="1671" y="3757"/>
                </a:lnTo>
                <a:lnTo>
                  <a:pt x="1679" y="3785"/>
                </a:lnTo>
                <a:lnTo>
                  <a:pt x="1679" y="3785"/>
                </a:lnTo>
                <a:lnTo>
                  <a:pt x="1688" y="3820"/>
                </a:lnTo>
                <a:lnTo>
                  <a:pt x="1694" y="3857"/>
                </a:lnTo>
                <a:lnTo>
                  <a:pt x="1700" y="3891"/>
                </a:lnTo>
                <a:lnTo>
                  <a:pt x="1703" y="3928"/>
                </a:lnTo>
                <a:lnTo>
                  <a:pt x="1706" y="3964"/>
                </a:lnTo>
                <a:lnTo>
                  <a:pt x="1708" y="3999"/>
                </a:lnTo>
                <a:lnTo>
                  <a:pt x="1706" y="4035"/>
                </a:lnTo>
                <a:lnTo>
                  <a:pt x="1705" y="4071"/>
                </a:lnTo>
                <a:lnTo>
                  <a:pt x="1705" y="4071"/>
                </a:lnTo>
                <a:lnTo>
                  <a:pt x="1656" y="4082"/>
                </a:lnTo>
                <a:lnTo>
                  <a:pt x="1608" y="4090"/>
                </a:lnTo>
                <a:lnTo>
                  <a:pt x="1559" y="4094"/>
                </a:lnTo>
                <a:lnTo>
                  <a:pt x="1511" y="4096"/>
                </a:lnTo>
                <a:close/>
                <a:moveTo>
                  <a:pt x="3051" y="4398"/>
                </a:moveTo>
                <a:lnTo>
                  <a:pt x="3051" y="4398"/>
                </a:lnTo>
                <a:lnTo>
                  <a:pt x="2983" y="4383"/>
                </a:lnTo>
                <a:lnTo>
                  <a:pt x="2915" y="4365"/>
                </a:lnTo>
                <a:lnTo>
                  <a:pt x="2849" y="4345"/>
                </a:lnTo>
                <a:lnTo>
                  <a:pt x="2782" y="4323"/>
                </a:lnTo>
                <a:lnTo>
                  <a:pt x="2717" y="4295"/>
                </a:lnTo>
                <a:lnTo>
                  <a:pt x="2655" y="4268"/>
                </a:lnTo>
                <a:lnTo>
                  <a:pt x="2591" y="4236"/>
                </a:lnTo>
                <a:lnTo>
                  <a:pt x="2531" y="4203"/>
                </a:lnTo>
                <a:lnTo>
                  <a:pt x="2472" y="4167"/>
                </a:lnTo>
                <a:lnTo>
                  <a:pt x="2414" y="4127"/>
                </a:lnTo>
                <a:lnTo>
                  <a:pt x="2358" y="4087"/>
                </a:lnTo>
                <a:lnTo>
                  <a:pt x="2302" y="4043"/>
                </a:lnTo>
                <a:lnTo>
                  <a:pt x="2251" y="3997"/>
                </a:lnTo>
                <a:lnTo>
                  <a:pt x="2199" y="3949"/>
                </a:lnTo>
                <a:lnTo>
                  <a:pt x="2151" y="3897"/>
                </a:lnTo>
                <a:lnTo>
                  <a:pt x="2104" y="3846"/>
                </a:lnTo>
                <a:lnTo>
                  <a:pt x="2104" y="3846"/>
                </a:lnTo>
                <a:lnTo>
                  <a:pt x="2104" y="3846"/>
                </a:lnTo>
                <a:lnTo>
                  <a:pt x="2075" y="3811"/>
                </a:lnTo>
                <a:lnTo>
                  <a:pt x="2048" y="3776"/>
                </a:lnTo>
                <a:lnTo>
                  <a:pt x="2021" y="3740"/>
                </a:lnTo>
                <a:lnTo>
                  <a:pt x="1997" y="3704"/>
                </a:lnTo>
                <a:lnTo>
                  <a:pt x="1971" y="3667"/>
                </a:lnTo>
                <a:lnTo>
                  <a:pt x="1948" y="3630"/>
                </a:lnTo>
                <a:lnTo>
                  <a:pt x="1926" y="3592"/>
                </a:lnTo>
                <a:lnTo>
                  <a:pt x="1904" y="3552"/>
                </a:lnTo>
                <a:lnTo>
                  <a:pt x="1904" y="3552"/>
                </a:lnTo>
                <a:lnTo>
                  <a:pt x="1917" y="3549"/>
                </a:lnTo>
                <a:lnTo>
                  <a:pt x="1917" y="3549"/>
                </a:lnTo>
                <a:lnTo>
                  <a:pt x="1944" y="3542"/>
                </a:lnTo>
                <a:lnTo>
                  <a:pt x="1973" y="3536"/>
                </a:lnTo>
                <a:lnTo>
                  <a:pt x="2001" y="3531"/>
                </a:lnTo>
                <a:lnTo>
                  <a:pt x="2030" y="3527"/>
                </a:lnTo>
                <a:lnTo>
                  <a:pt x="2057" y="3524"/>
                </a:lnTo>
                <a:lnTo>
                  <a:pt x="2086" y="3521"/>
                </a:lnTo>
                <a:lnTo>
                  <a:pt x="2115" y="3521"/>
                </a:lnTo>
                <a:lnTo>
                  <a:pt x="2143" y="3519"/>
                </a:lnTo>
                <a:lnTo>
                  <a:pt x="2143" y="3519"/>
                </a:lnTo>
                <a:lnTo>
                  <a:pt x="2175" y="3521"/>
                </a:lnTo>
                <a:lnTo>
                  <a:pt x="2207" y="3522"/>
                </a:lnTo>
                <a:lnTo>
                  <a:pt x="2239" y="3525"/>
                </a:lnTo>
                <a:lnTo>
                  <a:pt x="2271" y="3528"/>
                </a:lnTo>
                <a:lnTo>
                  <a:pt x="2271" y="3528"/>
                </a:lnTo>
                <a:lnTo>
                  <a:pt x="2304" y="3534"/>
                </a:lnTo>
                <a:lnTo>
                  <a:pt x="2337" y="3540"/>
                </a:lnTo>
                <a:lnTo>
                  <a:pt x="2370" y="3549"/>
                </a:lnTo>
                <a:lnTo>
                  <a:pt x="2404" y="3558"/>
                </a:lnTo>
                <a:lnTo>
                  <a:pt x="2435" y="3568"/>
                </a:lnTo>
                <a:lnTo>
                  <a:pt x="2467" y="3580"/>
                </a:lnTo>
                <a:lnTo>
                  <a:pt x="2498" y="3592"/>
                </a:lnTo>
                <a:lnTo>
                  <a:pt x="2528" y="3605"/>
                </a:lnTo>
                <a:lnTo>
                  <a:pt x="2558" y="3621"/>
                </a:lnTo>
                <a:lnTo>
                  <a:pt x="2587" y="3636"/>
                </a:lnTo>
                <a:lnTo>
                  <a:pt x="2616" y="3652"/>
                </a:lnTo>
                <a:lnTo>
                  <a:pt x="2643" y="3670"/>
                </a:lnTo>
                <a:lnTo>
                  <a:pt x="2670" y="3689"/>
                </a:lnTo>
                <a:lnTo>
                  <a:pt x="2697" y="3708"/>
                </a:lnTo>
                <a:lnTo>
                  <a:pt x="2721" y="3729"/>
                </a:lnTo>
                <a:lnTo>
                  <a:pt x="2747" y="3751"/>
                </a:lnTo>
                <a:lnTo>
                  <a:pt x="2771" y="3773"/>
                </a:lnTo>
                <a:lnTo>
                  <a:pt x="2794" y="3796"/>
                </a:lnTo>
                <a:lnTo>
                  <a:pt x="2817" y="3820"/>
                </a:lnTo>
                <a:lnTo>
                  <a:pt x="2838" y="3846"/>
                </a:lnTo>
                <a:lnTo>
                  <a:pt x="2859" y="3872"/>
                </a:lnTo>
                <a:lnTo>
                  <a:pt x="2879" y="3897"/>
                </a:lnTo>
                <a:lnTo>
                  <a:pt x="2898" y="3925"/>
                </a:lnTo>
                <a:lnTo>
                  <a:pt x="2917" y="3953"/>
                </a:lnTo>
                <a:lnTo>
                  <a:pt x="2933" y="3982"/>
                </a:lnTo>
                <a:lnTo>
                  <a:pt x="2948" y="4011"/>
                </a:lnTo>
                <a:lnTo>
                  <a:pt x="2964" y="4041"/>
                </a:lnTo>
                <a:lnTo>
                  <a:pt x="2977" y="4073"/>
                </a:lnTo>
                <a:lnTo>
                  <a:pt x="2991" y="4105"/>
                </a:lnTo>
                <a:lnTo>
                  <a:pt x="3001" y="4136"/>
                </a:lnTo>
                <a:lnTo>
                  <a:pt x="3012" y="4168"/>
                </a:lnTo>
                <a:lnTo>
                  <a:pt x="3021" y="4201"/>
                </a:lnTo>
                <a:lnTo>
                  <a:pt x="3021" y="4201"/>
                </a:lnTo>
                <a:lnTo>
                  <a:pt x="3033" y="4250"/>
                </a:lnTo>
                <a:lnTo>
                  <a:pt x="3042" y="4298"/>
                </a:lnTo>
                <a:lnTo>
                  <a:pt x="3048" y="4348"/>
                </a:lnTo>
                <a:lnTo>
                  <a:pt x="3051" y="4398"/>
                </a:lnTo>
                <a:close/>
                <a:moveTo>
                  <a:pt x="201" y="4497"/>
                </a:moveTo>
                <a:lnTo>
                  <a:pt x="201" y="4497"/>
                </a:lnTo>
                <a:lnTo>
                  <a:pt x="177" y="4463"/>
                </a:lnTo>
                <a:lnTo>
                  <a:pt x="155" y="4430"/>
                </a:lnTo>
                <a:lnTo>
                  <a:pt x="136" y="4395"/>
                </a:lnTo>
                <a:lnTo>
                  <a:pt x="118" y="4359"/>
                </a:lnTo>
                <a:lnTo>
                  <a:pt x="102" y="4323"/>
                </a:lnTo>
                <a:lnTo>
                  <a:pt x="87" y="4286"/>
                </a:lnTo>
                <a:lnTo>
                  <a:pt x="75" y="4248"/>
                </a:lnTo>
                <a:lnTo>
                  <a:pt x="63" y="4209"/>
                </a:lnTo>
                <a:lnTo>
                  <a:pt x="63" y="4209"/>
                </a:lnTo>
                <a:lnTo>
                  <a:pt x="55" y="4174"/>
                </a:lnTo>
                <a:lnTo>
                  <a:pt x="48" y="4139"/>
                </a:lnTo>
                <a:lnTo>
                  <a:pt x="42" y="4105"/>
                </a:lnTo>
                <a:lnTo>
                  <a:pt x="39" y="4068"/>
                </a:lnTo>
                <a:lnTo>
                  <a:pt x="36" y="4034"/>
                </a:lnTo>
                <a:lnTo>
                  <a:pt x="36" y="3999"/>
                </a:lnTo>
                <a:lnTo>
                  <a:pt x="36" y="3965"/>
                </a:lnTo>
                <a:lnTo>
                  <a:pt x="37" y="3931"/>
                </a:lnTo>
                <a:lnTo>
                  <a:pt x="40" y="3896"/>
                </a:lnTo>
                <a:lnTo>
                  <a:pt x="45" y="3863"/>
                </a:lnTo>
                <a:lnTo>
                  <a:pt x="51" y="3829"/>
                </a:lnTo>
                <a:lnTo>
                  <a:pt x="59" y="3796"/>
                </a:lnTo>
                <a:lnTo>
                  <a:pt x="68" y="3763"/>
                </a:lnTo>
                <a:lnTo>
                  <a:pt x="77" y="3729"/>
                </a:lnTo>
                <a:lnTo>
                  <a:pt x="87" y="3698"/>
                </a:lnTo>
                <a:lnTo>
                  <a:pt x="101" y="3666"/>
                </a:lnTo>
                <a:lnTo>
                  <a:pt x="115" y="3636"/>
                </a:lnTo>
                <a:lnTo>
                  <a:pt x="130" y="3605"/>
                </a:lnTo>
                <a:lnTo>
                  <a:pt x="145" y="3575"/>
                </a:lnTo>
                <a:lnTo>
                  <a:pt x="163" y="3546"/>
                </a:lnTo>
                <a:lnTo>
                  <a:pt x="181" y="3518"/>
                </a:lnTo>
                <a:lnTo>
                  <a:pt x="201" y="3490"/>
                </a:lnTo>
                <a:lnTo>
                  <a:pt x="222" y="3463"/>
                </a:lnTo>
                <a:lnTo>
                  <a:pt x="243" y="3437"/>
                </a:lnTo>
                <a:lnTo>
                  <a:pt x="267" y="3412"/>
                </a:lnTo>
                <a:lnTo>
                  <a:pt x="292" y="3388"/>
                </a:lnTo>
                <a:lnTo>
                  <a:pt x="316" y="3365"/>
                </a:lnTo>
                <a:lnTo>
                  <a:pt x="343" y="3342"/>
                </a:lnTo>
                <a:lnTo>
                  <a:pt x="370" y="3321"/>
                </a:lnTo>
                <a:lnTo>
                  <a:pt x="399" y="3301"/>
                </a:lnTo>
                <a:lnTo>
                  <a:pt x="428" y="3282"/>
                </a:lnTo>
                <a:lnTo>
                  <a:pt x="458" y="3263"/>
                </a:lnTo>
                <a:lnTo>
                  <a:pt x="458" y="3263"/>
                </a:lnTo>
                <a:lnTo>
                  <a:pt x="473" y="3291"/>
                </a:lnTo>
                <a:lnTo>
                  <a:pt x="487" y="3318"/>
                </a:lnTo>
                <a:lnTo>
                  <a:pt x="499" y="3345"/>
                </a:lnTo>
                <a:lnTo>
                  <a:pt x="511" y="3372"/>
                </a:lnTo>
                <a:lnTo>
                  <a:pt x="522" y="3401"/>
                </a:lnTo>
                <a:lnTo>
                  <a:pt x="532" y="3430"/>
                </a:lnTo>
                <a:lnTo>
                  <a:pt x="541" y="3459"/>
                </a:lnTo>
                <a:lnTo>
                  <a:pt x="549" y="3487"/>
                </a:lnTo>
                <a:lnTo>
                  <a:pt x="549" y="3487"/>
                </a:lnTo>
                <a:lnTo>
                  <a:pt x="558" y="3524"/>
                </a:lnTo>
                <a:lnTo>
                  <a:pt x="565" y="3558"/>
                </a:lnTo>
                <a:lnTo>
                  <a:pt x="570" y="3593"/>
                </a:lnTo>
                <a:lnTo>
                  <a:pt x="574" y="3630"/>
                </a:lnTo>
                <a:lnTo>
                  <a:pt x="577" y="3664"/>
                </a:lnTo>
                <a:lnTo>
                  <a:pt x="579" y="3701"/>
                </a:lnTo>
                <a:lnTo>
                  <a:pt x="581" y="3736"/>
                </a:lnTo>
                <a:lnTo>
                  <a:pt x="579" y="3772"/>
                </a:lnTo>
                <a:lnTo>
                  <a:pt x="577" y="3807"/>
                </a:lnTo>
                <a:lnTo>
                  <a:pt x="573" y="3841"/>
                </a:lnTo>
                <a:lnTo>
                  <a:pt x="568" y="3876"/>
                </a:lnTo>
                <a:lnTo>
                  <a:pt x="562" y="3911"/>
                </a:lnTo>
                <a:lnTo>
                  <a:pt x="556" y="3946"/>
                </a:lnTo>
                <a:lnTo>
                  <a:pt x="547" y="3979"/>
                </a:lnTo>
                <a:lnTo>
                  <a:pt x="538" y="4012"/>
                </a:lnTo>
                <a:lnTo>
                  <a:pt x="526" y="4046"/>
                </a:lnTo>
                <a:lnTo>
                  <a:pt x="514" y="4079"/>
                </a:lnTo>
                <a:lnTo>
                  <a:pt x="502" y="4112"/>
                </a:lnTo>
                <a:lnTo>
                  <a:pt x="487" y="4144"/>
                </a:lnTo>
                <a:lnTo>
                  <a:pt x="472" y="4174"/>
                </a:lnTo>
                <a:lnTo>
                  <a:pt x="455" y="4206"/>
                </a:lnTo>
                <a:lnTo>
                  <a:pt x="437" y="4236"/>
                </a:lnTo>
                <a:lnTo>
                  <a:pt x="419" y="4265"/>
                </a:lnTo>
                <a:lnTo>
                  <a:pt x="397" y="4294"/>
                </a:lnTo>
                <a:lnTo>
                  <a:pt x="376" y="4323"/>
                </a:lnTo>
                <a:lnTo>
                  <a:pt x="355" y="4350"/>
                </a:lnTo>
                <a:lnTo>
                  <a:pt x="332" y="4377"/>
                </a:lnTo>
                <a:lnTo>
                  <a:pt x="307" y="4403"/>
                </a:lnTo>
                <a:lnTo>
                  <a:pt x="282" y="4427"/>
                </a:lnTo>
                <a:lnTo>
                  <a:pt x="255" y="4451"/>
                </a:lnTo>
                <a:lnTo>
                  <a:pt x="228" y="4474"/>
                </a:lnTo>
                <a:lnTo>
                  <a:pt x="201" y="4497"/>
                </a:lnTo>
                <a:close/>
                <a:moveTo>
                  <a:pt x="1280" y="4061"/>
                </a:moveTo>
                <a:lnTo>
                  <a:pt x="1280" y="4061"/>
                </a:lnTo>
                <a:lnTo>
                  <a:pt x="1234" y="4044"/>
                </a:lnTo>
                <a:lnTo>
                  <a:pt x="1189" y="4024"/>
                </a:lnTo>
                <a:lnTo>
                  <a:pt x="1145" y="4002"/>
                </a:lnTo>
                <a:lnTo>
                  <a:pt x="1103" y="3978"/>
                </a:lnTo>
                <a:lnTo>
                  <a:pt x="1063" y="3950"/>
                </a:lnTo>
                <a:lnTo>
                  <a:pt x="1024" y="3920"/>
                </a:lnTo>
                <a:lnTo>
                  <a:pt x="988" y="3888"/>
                </a:lnTo>
                <a:lnTo>
                  <a:pt x="953" y="3855"/>
                </a:lnTo>
                <a:lnTo>
                  <a:pt x="921" y="3819"/>
                </a:lnTo>
                <a:lnTo>
                  <a:pt x="891" y="3779"/>
                </a:lnTo>
                <a:lnTo>
                  <a:pt x="863" y="3740"/>
                </a:lnTo>
                <a:lnTo>
                  <a:pt x="838" y="3698"/>
                </a:lnTo>
                <a:lnTo>
                  <a:pt x="815" y="3654"/>
                </a:lnTo>
                <a:lnTo>
                  <a:pt x="795" y="3610"/>
                </a:lnTo>
                <a:lnTo>
                  <a:pt x="779" y="3563"/>
                </a:lnTo>
                <a:lnTo>
                  <a:pt x="764" y="3516"/>
                </a:lnTo>
                <a:lnTo>
                  <a:pt x="764" y="3516"/>
                </a:lnTo>
                <a:lnTo>
                  <a:pt x="753" y="3472"/>
                </a:lnTo>
                <a:lnTo>
                  <a:pt x="745" y="3428"/>
                </a:lnTo>
                <a:lnTo>
                  <a:pt x="741" y="3383"/>
                </a:lnTo>
                <a:lnTo>
                  <a:pt x="738" y="3339"/>
                </a:lnTo>
                <a:lnTo>
                  <a:pt x="738" y="3295"/>
                </a:lnTo>
                <a:lnTo>
                  <a:pt x="741" y="3251"/>
                </a:lnTo>
                <a:lnTo>
                  <a:pt x="745" y="3207"/>
                </a:lnTo>
                <a:lnTo>
                  <a:pt x="755" y="3164"/>
                </a:lnTo>
                <a:lnTo>
                  <a:pt x="755" y="3164"/>
                </a:lnTo>
                <a:lnTo>
                  <a:pt x="782" y="3159"/>
                </a:lnTo>
                <a:lnTo>
                  <a:pt x="810" y="3158"/>
                </a:lnTo>
                <a:lnTo>
                  <a:pt x="839" y="3156"/>
                </a:lnTo>
                <a:lnTo>
                  <a:pt x="868" y="3155"/>
                </a:lnTo>
                <a:lnTo>
                  <a:pt x="868" y="3155"/>
                </a:lnTo>
                <a:lnTo>
                  <a:pt x="898" y="3156"/>
                </a:lnTo>
                <a:lnTo>
                  <a:pt x="927" y="3158"/>
                </a:lnTo>
                <a:lnTo>
                  <a:pt x="957" y="3161"/>
                </a:lnTo>
                <a:lnTo>
                  <a:pt x="988" y="3164"/>
                </a:lnTo>
                <a:lnTo>
                  <a:pt x="1016" y="3168"/>
                </a:lnTo>
                <a:lnTo>
                  <a:pt x="1045" y="3174"/>
                </a:lnTo>
                <a:lnTo>
                  <a:pt x="1074" y="3182"/>
                </a:lnTo>
                <a:lnTo>
                  <a:pt x="1103" y="3189"/>
                </a:lnTo>
                <a:lnTo>
                  <a:pt x="1130" y="3197"/>
                </a:lnTo>
                <a:lnTo>
                  <a:pt x="1157" y="3207"/>
                </a:lnTo>
                <a:lnTo>
                  <a:pt x="1184" y="3218"/>
                </a:lnTo>
                <a:lnTo>
                  <a:pt x="1211" y="3230"/>
                </a:lnTo>
                <a:lnTo>
                  <a:pt x="1239" y="3242"/>
                </a:lnTo>
                <a:lnTo>
                  <a:pt x="1264" y="3256"/>
                </a:lnTo>
                <a:lnTo>
                  <a:pt x="1290" y="3271"/>
                </a:lnTo>
                <a:lnTo>
                  <a:pt x="1314" y="3286"/>
                </a:lnTo>
                <a:lnTo>
                  <a:pt x="1340" y="3301"/>
                </a:lnTo>
                <a:lnTo>
                  <a:pt x="1363" y="3319"/>
                </a:lnTo>
                <a:lnTo>
                  <a:pt x="1387" y="3336"/>
                </a:lnTo>
                <a:lnTo>
                  <a:pt x="1410" y="3356"/>
                </a:lnTo>
                <a:lnTo>
                  <a:pt x="1432" y="3375"/>
                </a:lnTo>
                <a:lnTo>
                  <a:pt x="1454" y="3395"/>
                </a:lnTo>
                <a:lnTo>
                  <a:pt x="1475" y="3416"/>
                </a:lnTo>
                <a:lnTo>
                  <a:pt x="1494" y="3439"/>
                </a:lnTo>
                <a:lnTo>
                  <a:pt x="1514" y="3462"/>
                </a:lnTo>
                <a:lnTo>
                  <a:pt x="1532" y="3484"/>
                </a:lnTo>
                <a:lnTo>
                  <a:pt x="1550" y="3509"/>
                </a:lnTo>
                <a:lnTo>
                  <a:pt x="1567" y="3533"/>
                </a:lnTo>
                <a:lnTo>
                  <a:pt x="1584" y="3558"/>
                </a:lnTo>
                <a:lnTo>
                  <a:pt x="1599" y="3586"/>
                </a:lnTo>
                <a:lnTo>
                  <a:pt x="1612" y="3613"/>
                </a:lnTo>
                <a:lnTo>
                  <a:pt x="1626" y="3640"/>
                </a:lnTo>
                <a:lnTo>
                  <a:pt x="1626" y="3640"/>
                </a:lnTo>
                <a:lnTo>
                  <a:pt x="1597" y="3660"/>
                </a:lnTo>
                <a:lnTo>
                  <a:pt x="1570" y="3681"/>
                </a:lnTo>
                <a:lnTo>
                  <a:pt x="1543" y="3702"/>
                </a:lnTo>
                <a:lnTo>
                  <a:pt x="1517" y="3725"/>
                </a:lnTo>
                <a:lnTo>
                  <a:pt x="1493" y="3748"/>
                </a:lnTo>
                <a:lnTo>
                  <a:pt x="1469" y="3772"/>
                </a:lnTo>
                <a:lnTo>
                  <a:pt x="1444" y="3798"/>
                </a:lnTo>
                <a:lnTo>
                  <a:pt x="1422" y="3823"/>
                </a:lnTo>
                <a:lnTo>
                  <a:pt x="1401" y="3850"/>
                </a:lnTo>
                <a:lnTo>
                  <a:pt x="1381" y="3878"/>
                </a:lnTo>
                <a:lnTo>
                  <a:pt x="1361" y="3906"/>
                </a:lnTo>
                <a:lnTo>
                  <a:pt x="1343" y="3937"/>
                </a:lnTo>
                <a:lnTo>
                  <a:pt x="1326" y="3965"/>
                </a:lnTo>
                <a:lnTo>
                  <a:pt x="1310" y="3997"/>
                </a:lnTo>
                <a:lnTo>
                  <a:pt x="1295" y="4028"/>
                </a:lnTo>
                <a:lnTo>
                  <a:pt x="1280" y="4061"/>
                </a:lnTo>
                <a:close/>
                <a:moveTo>
                  <a:pt x="3613" y="3162"/>
                </a:moveTo>
                <a:lnTo>
                  <a:pt x="3613" y="3162"/>
                </a:lnTo>
                <a:lnTo>
                  <a:pt x="3585" y="3162"/>
                </a:lnTo>
                <a:lnTo>
                  <a:pt x="3558" y="3159"/>
                </a:lnTo>
                <a:lnTo>
                  <a:pt x="3531" y="3158"/>
                </a:lnTo>
                <a:lnTo>
                  <a:pt x="3504" y="3153"/>
                </a:lnTo>
                <a:lnTo>
                  <a:pt x="3476" y="3148"/>
                </a:lnTo>
                <a:lnTo>
                  <a:pt x="3451" y="3142"/>
                </a:lnTo>
                <a:lnTo>
                  <a:pt x="3424" y="3135"/>
                </a:lnTo>
                <a:lnTo>
                  <a:pt x="3398" y="3126"/>
                </a:lnTo>
                <a:lnTo>
                  <a:pt x="3374" y="3117"/>
                </a:lnTo>
                <a:lnTo>
                  <a:pt x="3348" y="3106"/>
                </a:lnTo>
                <a:lnTo>
                  <a:pt x="3324" y="3096"/>
                </a:lnTo>
                <a:lnTo>
                  <a:pt x="3299" y="3083"/>
                </a:lnTo>
                <a:lnTo>
                  <a:pt x="3277" y="3070"/>
                </a:lnTo>
                <a:lnTo>
                  <a:pt x="3253" y="3056"/>
                </a:lnTo>
                <a:lnTo>
                  <a:pt x="3231" y="3041"/>
                </a:lnTo>
                <a:lnTo>
                  <a:pt x="3209" y="3024"/>
                </a:lnTo>
                <a:lnTo>
                  <a:pt x="3187" y="3008"/>
                </a:lnTo>
                <a:lnTo>
                  <a:pt x="3168" y="2991"/>
                </a:lnTo>
                <a:lnTo>
                  <a:pt x="3148" y="2973"/>
                </a:lnTo>
                <a:lnTo>
                  <a:pt x="3128" y="2953"/>
                </a:lnTo>
                <a:lnTo>
                  <a:pt x="3110" y="2932"/>
                </a:lnTo>
                <a:lnTo>
                  <a:pt x="3092" y="2912"/>
                </a:lnTo>
                <a:lnTo>
                  <a:pt x="3076" y="2890"/>
                </a:lnTo>
                <a:lnTo>
                  <a:pt x="3060" y="2867"/>
                </a:lnTo>
                <a:lnTo>
                  <a:pt x="3045" y="2844"/>
                </a:lnTo>
                <a:lnTo>
                  <a:pt x="3030" y="2820"/>
                </a:lnTo>
                <a:lnTo>
                  <a:pt x="3016" y="2796"/>
                </a:lnTo>
                <a:lnTo>
                  <a:pt x="3004" y="2770"/>
                </a:lnTo>
                <a:lnTo>
                  <a:pt x="2994" y="2745"/>
                </a:lnTo>
                <a:lnTo>
                  <a:pt x="2983" y="2719"/>
                </a:lnTo>
                <a:lnTo>
                  <a:pt x="2974" y="2692"/>
                </a:lnTo>
                <a:lnTo>
                  <a:pt x="2967" y="2663"/>
                </a:lnTo>
                <a:lnTo>
                  <a:pt x="2967" y="2663"/>
                </a:lnTo>
                <a:lnTo>
                  <a:pt x="2989" y="2655"/>
                </a:lnTo>
                <a:lnTo>
                  <a:pt x="3013" y="2649"/>
                </a:lnTo>
                <a:lnTo>
                  <a:pt x="3013" y="2649"/>
                </a:lnTo>
                <a:lnTo>
                  <a:pt x="3053" y="2640"/>
                </a:lnTo>
                <a:lnTo>
                  <a:pt x="3092" y="2634"/>
                </a:lnTo>
                <a:lnTo>
                  <a:pt x="3131" y="2630"/>
                </a:lnTo>
                <a:lnTo>
                  <a:pt x="3172" y="2628"/>
                </a:lnTo>
                <a:lnTo>
                  <a:pt x="3172" y="2628"/>
                </a:lnTo>
                <a:lnTo>
                  <a:pt x="3213" y="2630"/>
                </a:lnTo>
                <a:lnTo>
                  <a:pt x="3254" y="2634"/>
                </a:lnTo>
                <a:lnTo>
                  <a:pt x="3295" y="2642"/>
                </a:lnTo>
                <a:lnTo>
                  <a:pt x="3336" y="2651"/>
                </a:lnTo>
                <a:lnTo>
                  <a:pt x="3375" y="2663"/>
                </a:lnTo>
                <a:lnTo>
                  <a:pt x="3414" y="2678"/>
                </a:lnTo>
                <a:lnTo>
                  <a:pt x="3452" y="2696"/>
                </a:lnTo>
                <a:lnTo>
                  <a:pt x="3490" y="2716"/>
                </a:lnTo>
                <a:lnTo>
                  <a:pt x="3490" y="2716"/>
                </a:lnTo>
                <a:lnTo>
                  <a:pt x="3516" y="2732"/>
                </a:lnTo>
                <a:lnTo>
                  <a:pt x="3542" y="2751"/>
                </a:lnTo>
                <a:lnTo>
                  <a:pt x="3566" y="2769"/>
                </a:lnTo>
                <a:lnTo>
                  <a:pt x="3590" y="2790"/>
                </a:lnTo>
                <a:lnTo>
                  <a:pt x="3613" y="2811"/>
                </a:lnTo>
                <a:lnTo>
                  <a:pt x="3634" y="2832"/>
                </a:lnTo>
                <a:lnTo>
                  <a:pt x="3653" y="2856"/>
                </a:lnTo>
                <a:lnTo>
                  <a:pt x="3673" y="2881"/>
                </a:lnTo>
                <a:lnTo>
                  <a:pt x="3691" y="2905"/>
                </a:lnTo>
                <a:lnTo>
                  <a:pt x="3708" y="2931"/>
                </a:lnTo>
                <a:lnTo>
                  <a:pt x="3723" y="2958"/>
                </a:lnTo>
                <a:lnTo>
                  <a:pt x="3737" y="2985"/>
                </a:lnTo>
                <a:lnTo>
                  <a:pt x="3750" y="3014"/>
                </a:lnTo>
                <a:lnTo>
                  <a:pt x="3762" y="3043"/>
                </a:lnTo>
                <a:lnTo>
                  <a:pt x="3772" y="3073"/>
                </a:lnTo>
                <a:lnTo>
                  <a:pt x="3781" y="3103"/>
                </a:lnTo>
                <a:lnTo>
                  <a:pt x="3781" y="3103"/>
                </a:lnTo>
                <a:lnTo>
                  <a:pt x="3788" y="3138"/>
                </a:lnTo>
                <a:lnTo>
                  <a:pt x="3788" y="3138"/>
                </a:lnTo>
                <a:lnTo>
                  <a:pt x="3781" y="3141"/>
                </a:lnTo>
                <a:lnTo>
                  <a:pt x="3781" y="3141"/>
                </a:lnTo>
                <a:lnTo>
                  <a:pt x="3738" y="3150"/>
                </a:lnTo>
                <a:lnTo>
                  <a:pt x="3696" y="3156"/>
                </a:lnTo>
                <a:lnTo>
                  <a:pt x="3653" y="3161"/>
                </a:lnTo>
                <a:lnTo>
                  <a:pt x="3613" y="3162"/>
                </a:lnTo>
                <a:close/>
                <a:moveTo>
                  <a:pt x="1721" y="2979"/>
                </a:moveTo>
                <a:lnTo>
                  <a:pt x="1721" y="2979"/>
                </a:lnTo>
                <a:lnTo>
                  <a:pt x="1715" y="2929"/>
                </a:lnTo>
                <a:lnTo>
                  <a:pt x="1711" y="2879"/>
                </a:lnTo>
                <a:lnTo>
                  <a:pt x="1708" y="2828"/>
                </a:lnTo>
                <a:lnTo>
                  <a:pt x="1706" y="2778"/>
                </a:lnTo>
                <a:lnTo>
                  <a:pt x="1706" y="2726"/>
                </a:lnTo>
                <a:lnTo>
                  <a:pt x="1709" y="2676"/>
                </a:lnTo>
                <a:lnTo>
                  <a:pt x="1712" y="2627"/>
                </a:lnTo>
                <a:lnTo>
                  <a:pt x="1717" y="2575"/>
                </a:lnTo>
                <a:lnTo>
                  <a:pt x="1717" y="2575"/>
                </a:lnTo>
                <a:lnTo>
                  <a:pt x="1767" y="2592"/>
                </a:lnTo>
                <a:lnTo>
                  <a:pt x="1815" y="2611"/>
                </a:lnTo>
                <a:lnTo>
                  <a:pt x="1862" y="2634"/>
                </a:lnTo>
                <a:lnTo>
                  <a:pt x="1906" y="2660"/>
                </a:lnTo>
                <a:lnTo>
                  <a:pt x="1950" y="2689"/>
                </a:lnTo>
                <a:lnTo>
                  <a:pt x="1991" y="2720"/>
                </a:lnTo>
                <a:lnTo>
                  <a:pt x="2030" y="2754"/>
                </a:lnTo>
                <a:lnTo>
                  <a:pt x="2066" y="2791"/>
                </a:lnTo>
                <a:lnTo>
                  <a:pt x="2066" y="2791"/>
                </a:lnTo>
                <a:lnTo>
                  <a:pt x="2028" y="2823"/>
                </a:lnTo>
                <a:lnTo>
                  <a:pt x="1989" y="2853"/>
                </a:lnTo>
                <a:lnTo>
                  <a:pt x="1948" y="2881"/>
                </a:lnTo>
                <a:lnTo>
                  <a:pt x="1904" y="2905"/>
                </a:lnTo>
                <a:lnTo>
                  <a:pt x="1861" y="2928"/>
                </a:lnTo>
                <a:lnTo>
                  <a:pt x="1815" y="2949"/>
                </a:lnTo>
                <a:lnTo>
                  <a:pt x="1768" y="2965"/>
                </a:lnTo>
                <a:lnTo>
                  <a:pt x="1721" y="2979"/>
                </a:lnTo>
                <a:close/>
                <a:moveTo>
                  <a:pt x="1500" y="3009"/>
                </a:moveTo>
                <a:lnTo>
                  <a:pt x="1500" y="3009"/>
                </a:lnTo>
                <a:lnTo>
                  <a:pt x="1461" y="3008"/>
                </a:lnTo>
                <a:lnTo>
                  <a:pt x="1423" y="3005"/>
                </a:lnTo>
                <a:lnTo>
                  <a:pt x="1385" y="3002"/>
                </a:lnTo>
                <a:lnTo>
                  <a:pt x="1348" y="2996"/>
                </a:lnTo>
                <a:lnTo>
                  <a:pt x="1311" y="2988"/>
                </a:lnTo>
                <a:lnTo>
                  <a:pt x="1273" y="2978"/>
                </a:lnTo>
                <a:lnTo>
                  <a:pt x="1237" y="2967"/>
                </a:lnTo>
                <a:lnTo>
                  <a:pt x="1202" y="2955"/>
                </a:lnTo>
                <a:lnTo>
                  <a:pt x="1166" y="2940"/>
                </a:lnTo>
                <a:lnTo>
                  <a:pt x="1131" y="2925"/>
                </a:lnTo>
                <a:lnTo>
                  <a:pt x="1098" y="2908"/>
                </a:lnTo>
                <a:lnTo>
                  <a:pt x="1065" y="2888"/>
                </a:lnTo>
                <a:lnTo>
                  <a:pt x="1031" y="2867"/>
                </a:lnTo>
                <a:lnTo>
                  <a:pt x="1000" y="2846"/>
                </a:lnTo>
                <a:lnTo>
                  <a:pt x="968" y="2822"/>
                </a:lnTo>
                <a:lnTo>
                  <a:pt x="939" y="2797"/>
                </a:lnTo>
                <a:lnTo>
                  <a:pt x="939" y="2797"/>
                </a:lnTo>
                <a:lnTo>
                  <a:pt x="957" y="2776"/>
                </a:lnTo>
                <a:lnTo>
                  <a:pt x="977" y="2757"/>
                </a:lnTo>
                <a:lnTo>
                  <a:pt x="998" y="2738"/>
                </a:lnTo>
                <a:lnTo>
                  <a:pt x="1018" y="2720"/>
                </a:lnTo>
                <a:lnTo>
                  <a:pt x="1040" y="2704"/>
                </a:lnTo>
                <a:lnTo>
                  <a:pt x="1062" y="2687"/>
                </a:lnTo>
                <a:lnTo>
                  <a:pt x="1084" y="2670"/>
                </a:lnTo>
                <a:lnTo>
                  <a:pt x="1109" y="2657"/>
                </a:lnTo>
                <a:lnTo>
                  <a:pt x="1131" y="2643"/>
                </a:lnTo>
                <a:lnTo>
                  <a:pt x="1155" y="2630"/>
                </a:lnTo>
                <a:lnTo>
                  <a:pt x="1181" y="2617"/>
                </a:lnTo>
                <a:lnTo>
                  <a:pt x="1205" y="2607"/>
                </a:lnTo>
                <a:lnTo>
                  <a:pt x="1231" y="2596"/>
                </a:lnTo>
                <a:lnTo>
                  <a:pt x="1258" y="2587"/>
                </a:lnTo>
                <a:lnTo>
                  <a:pt x="1284" y="2578"/>
                </a:lnTo>
                <a:lnTo>
                  <a:pt x="1311" y="2571"/>
                </a:lnTo>
                <a:lnTo>
                  <a:pt x="1311" y="2571"/>
                </a:lnTo>
                <a:lnTo>
                  <a:pt x="1358" y="2560"/>
                </a:lnTo>
                <a:lnTo>
                  <a:pt x="1407" y="2552"/>
                </a:lnTo>
                <a:lnTo>
                  <a:pt x="1455" y="2548"/>
                </a:lnTo>
                <a:lnTo>
                  <a:pt x="1505" y="2545"/>
                </a:lnTo>
                <a:lnTo>
                  <a:pt x="1505" y="2545"/>
                </a:lnTo>
                <a:lnTo>
                  <a:pt x="1549" y="2546"/>
                </a:lnTo>
                <a:lnTo>
                  <a:pt x="1594" y="2551"/>
                </a:lnTo>
                <a:lnTo>
                  <a:pt x="1638" y="2557"/>
                </a:lnTo>
                <a:lnTo>
                  <a:pt x="1682" y="2566"/>
                </a:lnTo>
                <a:lnTo>
                  <a:pt x="1682" y="2566"/>
                </a:lnTo>
                <a:lnTo>
                  <a:pt x="1676" y="2619"/>
                </a:lnTo>
                <a:lnTo>
                  <a:pt x="1673" y="2672"/>
                </a:lnTo>
                <a:lnTo>
                  <a:pt x="1670" y="2725"/>
                </a:lnTo>
                <a:lnTo>
                  <a:pt x="1670" y="2778"/>
                </a:lnTo>
                <a:lnTo>
                  <a:pt x="1671" y="2831"/>
                </a:lnTo>
                <a:lnTo>
                  <a:pt x="1674" y="2882"/>
                </a:lnTo>
                <a:lnTo>
                  <a:pt x="1679" y="2935"/>
                </a:lnTo>
                <a:lnTo>
                  <a:pt x="1685" y="2988"/>
                </a:lnTo>
                <a:lnTo>
                  <a:pt x="1685" y="2988"/>
                </a:lnTo>
                <a:lnTo>
                  <a:pt x="1640" y="2997"/>
                </a:lnTo>
                <a:lnTo>
                  <a:pt x="1593" y="3003"/>
                </a:lnTo>
                <a:lnTo>
                  <a:pt x="1546" y="3008"/>
                </a:lnTo>
                <a:lnTo>
                  <a:pt x="1500" y="3009"/>
                </a:lnTo>
                <a:close/>
                <a:moveTo>
                  <a:pt x="3870" y="3109"/>
                </a:moveTo>
                <a:lnTo>
                  <a:pt x="3870" y="3109"/>
                </a:lnTo>
                <a:lnTo>
                  <a:pt x="3846" y="3079"/>
                </a:lnTo>
                <a:lnTo>
                  <a:pt x="3823" y="3049"/>
                </a:lnTo>
                <a:lnTo>
                  <a:pt x="3802" y="3015"/>
                </a:lnTo>
                <a:lnTo>
                  <a:pt x="3782" y="2982"/>
                </a:lnTo>
                <a:lnTo>
                  <a:pt x="3765" y="2947"/>
                </a:lnTo>
                <a:lnTo>
                  <a:pt x="3750" y="2912"/>
                </a:lnTo>
                <a:lnTo>
                  <a:pt x="3737" y="2876"/>
                </a:lnTo>
                <a:lnTo>
                  <a:pt x="3726" y="2838"/>
                </a:lnTo>
                <a:lnTo>
                  <a:pt x="3726" y="2838"/>
                </a:lnTo>
                <a:lnTo>
                  <a:pt x="3716" y="2793"/>
                </a:lnTo>
                <a:lnTo>
                  <a:pt x="3708" y="2746"/>
                </a:lnTo>
                <a:lnTo>
                  <a:pt x="3705" y="2701"/>
                </a:lnTo>
                <a:lnTo>
                  <a:pt x="3705" y="2655"/>
                </a:lnTo>
                <a:lnTo>
                  <a:pt x="3708" y="2608"/>
                </a:lnTo>
                <a:lnTo>
                  <a:pt x="3712" y="2564"/>
                </a:lnTo>
                <a:lnTo>
                  <a:pt x="3722" y="2519"/>
                </a:lnTo>
                <a:lnTo>
                  <a:pt x="3734" y="2475"/>
                </a:lnTo>
                <a:lnTo>
                  <a:pt x="3749" y="2433"/>
                </a:lnTo>
                <a:lnTo>
                  <a:pt x="3767" y="2390"/>
                </a:lnTo>
                <a:lnTo>
                  <a:pt x="3788" y="2351"/>
                </a:lnTo>
                <a:lnTo>
                  <a:pt x="3812" y="2312"/>
                </a:lnTo>
                <a:lnTo>
                  <a:pt x="3838" y="2274"/>
                </a:lnTo>
                <a:lnTo>
                  <a:pt x="3867" y="2239"/>
                </a:lnTo>
                <a:lnTo>
                  <a:pt x="3899" y="2206"/>
                </a:lnTo>
                <a:lnTo>
                  <a:pt x="3933" y="2174"/>
                </a:lnTo>
                <a:lnTo>
                  <a:pt x="3933" y="2174"/>
                </a:lnTo>
                <a:lnTo>
                  <a:pt x="3955" y="2188"/>
                </a:lnTo>
                <a:lnTo>
                  <a:pt x="3974" y="2203"/>
                </a:lnTo>
                <a:lnTo>
                  <a:pt x="3994" y="2220"/>
                </a:lnTo>
                <a:lnTo>
                  <a:pt x="4012" y="2236"/>
                </a:lnTo>
                <a:lnTo>
                  <a:pt x="4030" y="2253"/>
                </a:lnTo>
                <a:lnTo>
                  <a:pt x="4047" y="2271"/>
                </a:lnTo>
                <a:lnTo>
                  <a:pt x="4062" y="2291"/>
                </a:lnTo>
                <a:lnTo>
                  <a:pt x="4077" y="2310"/>
                </a:lnTo>
                <a:lnTo>
                  <a:pt x="4091" y="2330"/>
                </a:lnTo>
                <a:lnTo>
                  <a:pt x="4104" y="2351"/>
                </a:lnTo>
                <a:lnTo>
                  <a:pt x="4116" y="2372"/>
                </a:lnTo>
                <a:lnTo>
                  <a:pt x="4127" y="2395"/>
                </a:lnTo>
                <a:lnTo>
                  <a:pt x="4138" y="2418"/>
                </a:lnTo>
                <a:lnTo>
                  <a:pt x="4147" y="2440"/>
                </a:lnTo>
                <a:lnTo>
                  <a:pt x="4154" y="2465"/>
                </a:lnTo>
                <a:lnTo>
                  <a:pt x="4162" y="2489"/>
                </a:lnTo>
                <a:lnTo>
                  <a:pt x="4162" y="2489"/>
                </a:lnTo>
                <a:lnTo>
                  <a:pt x="4168" y="2513"/>
                </a:lnTo>
                <a:lnTo>
                  <a:pt x="4172" y="2536"/>
                </a:lnTo>
                <a:lnTo>
                  <a:pt x="4175" y="2560"/>
                </a:lnTo>
                <a:lnTo>
                  <a:pt x="4177" y="2583"/>
                </a:lnTo>
                <a:lnTo>
                  <a:pt x="4179" y="2607"/>
                </a:lnTo>
                <a:lnTo>
                  <a:pt x="4179" y="2630"/>
                </a:lnTo>
                <a:lnTo>
                  <a:pt x="4179" y="2654"/>
                </a:lnTo>
                <a:lnTo>
                  <a:pt x="4177" y="2676"/>
                </a:lnTo>
                <a:lnTo>
                  <a:pt x="4174" y="2699"/>
                </a:lnTo>
                <a:lnTo>
                  <a:pt x="4169" y="2722"/>
                </a:lnTo>
                <a:lnTo>
                  <a:pt x="4165" y="2745"/>
                </a:lnTo>
                <a:lnTo>
                  <a:pt x="4159" y="2767"/>
                </a:lnTo>
                <a:lnTo>
                  <a:pt x="4153" y="2790"/>
                </a:lnTo>
                <a:lnTo>
                  <a:pt x="4145" y="2811"/>
                </a:lnTo>
                <a:lnTo>
                  <a:pt x="4138" y="2832"/>
                </a:lnTo>
                <a:lnTo>
                  <a:pt x="4127" y="2853"/>
                </a:lnTo>
                <a:lnTo>
                  <a:pt x="4118" y="2873"/>
                </a:lnTo>
                <a:lnTo>
                  <a:pt x="4106" y="2894"/>
                </a:lnTo>
                <a:lnTo>
                  <a:pt x="4094" y="2914"/>
                </a:lnTo>
                <a:lnTo>
                  <a:pt x="4082" y="2932"/>
                </a:lnTo>
                <a:lnTo>
                  <a:pt x="4068" y="2950"/>
                </a:lnTo>
                <a:lnTo>
                  <a:pt x="4054" y="2968"/>
                </a:lnTo>
                <a:lnTo>
                  <a:pt x="4039" y="2987"/>
                </a:lnTo>
                <a:lnTo>
                  <a:pt x="4023" y="3003"/>
                </a:lnTo>
                <a:lnTo>
                  <a:pt x="4006" y="3018"/>
                </a:lnTo>
                <a:lnTo>
                  <a:pt x="3989" y="3033"/>
                </a:lnTo>
                <a:lnTo>
                  <a:pt x="3971" y="3049"/>
                </a:lnTo>
                <a:lnTo>
                  <a:pt x="3952" y="3062"/>
                </a:lnTo>
                <a:lnTo>
                  <a:pt x="3932" y="3074"/>
                </a:lnTo>
                <a:lnTo>
                  <a:pt x="3912" y="3086"/>
                </a:lnTo>
                <a:lnTo>
                  <a:pt x="3891" y="3099"/>
                </a:lnTo>
                <a:lnTo>
                  <a:pt x="3870" y="3109"/>
                </a:lnTo>
                <a:close/>
                <a:moveTo>
                  <a:pt x="3688" y="2841"/>
                </a:moveTo>
                <a:lnTo>
                  <a:pt x="3688" y="2841"/>
                </a:lnTo>
                <a:lnTo>
                  <a:pt x="3670" y="2819"/>
                </a:lnTo>
                <a:lnTo>
                  <a:pt x="3649" y="2796"/>
                </a:lnTo>
                <a:lnTo>
                  <a:pt x="3628" y="2775"/>
                </a:lnTo>
                <a:lnTo>
                  <a:pt x="3607" y="2755"/>
                </a:lnTo>
                <a:lnTo>
                  <a:pt x="3582" y="2735"/>
                </a:lnTo>
                <a:lnTo>
                  <a:pt x="3558" y="2717"/>
                </a:lnTo>
                <a:lnTo>
                  <a:pt x="3534" y="2701"/>
                </a:lnTo>
                <a:lnTo>
                  <a:pt x="3508" y="2686"/>
                </a:lnTo>
                <a:lnTo>
                  <a:pt x="3508" y="2686"/>
                </a:lnTo>
                <a:lnTo>
                  <a:pt x="3481" y="2670"/>
                </a:lnTo>
                <a:lnTo>
                  <a:pt x="3454" y="2657"/>
                </a:lnTo>
                <a:lnTo>
                  <a:pt x="3427" y="2643"/>
                </a:lnTo>
                <a:lnTo>
                  <a:pt x="3398" y="2633"/>
                </a:lnTo>
                <a:lnTo>
                  <a:pt x="3371" y="2623"/>
                </a:lnTo>
                <a:lnTo>
                  <a:pt x="3342" y="2614"/>
                </a:lnTo>
                <a:lnTo>
                  <a:pt x="3313" y="2608"/>
                </a:lnTo>
                <a:lnTo>
                  <a:pt x="3283" y="2602"/>
                </a:lnTo>
                <a:lnTo>
                  <a:pt x="3298" y="2590"/>
                </a:lnTo>
                <a:lnTo>
                  <a:pt x="3298" y="2590"/>
                </a:lnTo>
                <a:lnTo>
                  <a:pt x="3277" y="2564"/>
                </a:lnTo>
                <a:lnTo>
                  <a:pt x="3257" y="2537"/>
                </a:lnTo>
                <a:lnTo>
                  <a:pt x="3242" y="2508"/>
                </a:lnTo>
                <a:lnTo>
                  <a:pt x="3228" y="2480"/>
                </a:lnTo>
                <a:lnTo>
                  <a:pt x="3218" y="2449"/>
                </a:lnTo>
                <a:lnTo>
                  <a:pt x="3209" y="2419"/>
                </a:lnTo>
                <a:lnTo>
                  <a:pt x="3203" y="2387"/>
                </a:lnTo>
                <a:lnTo>
                  <a:pt x="3198" y="2357"/>
                </a:lnTo>
                <a:lnTo>
                  <a:pt x="3198" y="2325"/>
                </a:lnTo>
                <a:lnTo>
                  <a:pt x="3200" y="2294"/>
                </a:lnTo>
                <a:lnTo>
                  <a:pt x="3203" y="2262"/>
                </a:lnTo>
                <a:lnTo>
                  <a:pt x="3210" y="2230"/>
                </a:lnTo>
                <a:lnTo>
                  <a:pt x="3219" y="2200"/>
                </a:lnTo>
                <a:lnTo>
                  <a:pt x="3230" y="2170"/>
                </a:lnTo>
                <a:lnTo>
                  <a:pt x="3245" y="2141"/>
                </a:lnTo>
                <a:lnTo>
                  <a:pt x="3262" y="2112"/>
                </a:lnTo>
                <a:lnTo>
                  <a:pt x="3262" y="2112"/>
                </a:lnTo>
                <a:lnTo>
                  <a:pt x="3268" y="2112"/>
                </a:lnTo>
                <a:lnTo>
                  <a:pt x="3268" y="2112"/>
                </a:lnTo>
                <a:lnTo>
                  <a:pt x="3302" y="2114"/>
                </a:lnTo>
                <a:lnTo>
                  <a:pt x="3336" y="2117"/>
                </a:lnTo>
                <a:lnTo>
                  <a:pt x="3369" y="2123"/>
                </a:lnTo>
                <a:lnTo>
                  <a:pt x="3401" y="2132"/>
                </a:lnTo>
                <a:lnTo>
                  <a:pt x="3433" y="2142"/>
                </a:lnTo>
                <a:lnTo>
                  <a:pt x="3463" y="2156"/>
                </a:lnTo>
                <a:lnTo>
                  <a:pt x="3493" y="2173"/>
                </a:lnTo>
                <a:lnTo>
                  <a:pt x="3522" y="2191"/>
                </a:lnTo>
                <a:lnTo>
                  <a:pt x="3522" y="2191"/>
                </a:lnTo>
                <a:lnTo>
                  <a:pt x="3555" y="2213"/>
                </a:lnTo>
                <a:lnTo>
                  <a:pt x="3584" y="2241"/>
                </a:lnTo>
                <a:lnTo>
                  <a:pt x="3611" y="2269"/>
                </a:lnTo>
                <a:lnTo>
                  <a:pt x="3637" y="2300"/>
                </a:lnTo>
                <a:lnTo>
                  <a:pt x="3658" y="2333"/>
                </a:lnTo>
                <a:lnTo>
                  <a:pt x="3678" y="2368"/>
                </a:lnTo>
                <a:lnTo>
                  <a:pt x="3694" y="2404"/>
                </a:lnTo>
                <a:lnTo>
                  <a:pt x="3706" y="2442"/>
                </a:lnTo>
                <a:lnTo>
                  <a:pt x="3706" y="2442"/>
                </a:lnTo>
                <a:lnTo>
                  <a:pt x="3693" y="2490"/>
                </a:lnTo>
                <a:lnTo>
                  <a:pt x="3681" y="2539"/>
                </a:lnTo>
                <a:lnTo>
                  <a:pt x="3673" y="2589"/>
                </a:lnTo>
                <a:lnTo>
                  <a:pt x="3670" y="2613"/>
                </a:lnTo>
                <a:lnTo>
                  <a:pt x="3669" y="2639"/>
                </a:lnTo>
                <a:lnTo>
                  <a:pt x="3669" y="2664"/>
                </a:lnTo>
                <a:lnTo>
                  <a:pt x="3669" y="2689"/>
                </a:lnTo>
                <a:lnTo>
                  <a:pt x="3669" y="2714"/>
                </a:lnTo>
                <a:lnTo>
                  <a:pt x="3672" y="2740"/>
                </a:lnTo>
                <a:lnTo>
                  <a:pt x="3675" y="2764"/>
                </a:lnTo>
                <a:lnTo>
                  <a:pt x="3678" y="2790"/>
                </a:lnTo>
                <a:lnTo>
                  <a:pt x="3682" y="2816"/>
                </a:lnTo>
                <a:lnTo>
                  <a:pt x="3688" y="2841"/>
                </a:lnTo>
                <a:close/>
                <a:moveTo>
                  <a:pt x="2106" y="2383"/>
                </a:moveTo>
                <a:lnTo>
                  <a:pt x="2106" y="2383"/>
                </a:lnTo>
                <a:lnTo>
                  <a:pt x="2060" y="2381"/>
                </a:lnTo>
                <a:lnTo>
                  <a:pt x="2015" y="2378"/>
                </a:lnTo>
                <a:lnTo>
                  <a:pt x="1971" y="2372"/>
                </a:lnTo>
                <a:lnTo>
                  <a:pt x="1926" y="2365"/>
                </a:lnTo>
                <a:lnTo>
                  <a:pt x="1882" y="2356"/>
                </a:lnTo>
                <a:lnTo>
                  <a:pt x="1838" y="2345"/>
                </a:lnTo>
                <a:lnTo>
                  <a:pt x="1794" y="2331"/>
                </a:lnTo>
                <a:lnTo>
                  <a:pt x="1752" y="2315"/>
                </a:lnTo>
                <a:lnTo>
                  <a:pt x="1752" y="2315"/>
                </a:lnTo>
                <a:lnTo>
                  <a:pt x="1697" y="2292"/>
                </a:lnTo>
                <a:lnTo>
                  <a:pt x="1646" y="2266"/>
                </a:lnTo>
                <a:lnTo>
                  <a:pt x="1594" y="2236"/>
                </a:lnTo>
                <a:lnTo>
                  <a:pt x="1546" y="2204"/>
                </a:lnTo>
                <a:lnTo>
                  <a:pt x="1499" y="2170"/>
                </a:lnTo>
                <a:lnTo>
                  <a:pt x="1455" y="2133"/>
                </a:lnTo>
                <a:lnTo>
                  <a:pt x="1413" y="2092"/>
                </a:lnTo>
                <a:lnTo>
                  <a:pt x="1373" y="2052"/>
                </a:lnTo>
                <a:lnTo>
                  <a:pt x="1337" y="2006"/>
                </a:lnTo>
                <a:lnTo>
                  <a:pt x="1302" y="1961"/>
                </a:lnTo>
                <a:lnTo>
                  <a:pt x="1270" y="1912"/>
                </a:lnTo>
                <a:lnTo>
                  <a:pt x="1242" y="1861"/>
                </a:lnTo>
                <a:lnTo>
                  <a:pt x="1216" y="1810"/>
                </a:lnTo>
                <a:lnTo>
                  <a:pt x="1192" y="1755"/>
                </a:lnTo>
                <a:lnTo>
                  <a:pt x="1172" y="1701"/>
                </a:lnTo>
                <a:lnTo>
                  <a:pt x="1155" y="1645"/>
                </a:lnTo>
                <a:lnTo>
                  <a:pt x="1155" y="1645"/>
                </a:lnTo>
                <a:lnTo>
                  <a:pt x="1148" y="1611"/>
                </a:lnTo>
                <a:lnTo>
                  <a:pt x="1140" y="1578"/>
                </a:lnTo>
                <a:lnTo>
                  <a:pt x="1134" y="1545"/>
                </a:lnTo>
                <a:lnTo>
                  <a:pt x="1130" y="1511"/>
                </a:lnTo>
                <a:lnTo>
                  <a:pt x="1127" y="1477"/>
                </a:lnTo>
                <a:lnTo>
                  <a:pt x="1125" y="1443"/>
                </a:lnTo>
                <a:lnTo>
                  <a:pt x="1124" y="1410"/>
                </a:lnTo>
                <a:lnTo>
                  <a:pt x="1124" y="1375"/>
                </a:lnTo>
                <a:lnTo>
                  <a:pt x="1124" y="1375"/>
                </a:lnTo>
                <a:lnTo>
                  <a:pt x="1162" y="1359"/>
                </a:lnTo>
                <a:lnTo>
                  <a:pt x="1162" y="1359"/>
                </a:lnTo>
                <a:lnTo>
                  <a:pt x="1190" y="1347"/>
                </a:lnTo>
                <a:lnTo>
                  <a:pt x="1219" y="1336"/>
                </a:lnTo>
                <a:lnTo>
                  <a:pt x="1249" y="1327"/>
                </a:lnTo>
                <a:lnTo>
                  <a:pt x="1278" y="1318"/>
                </a:lnTo>
                <a:lnTo>
                  <a:pt x="1278" y="1318"/>
                </a:lnTo>
                <a:lnTo>
                  <a:pt x="1311" y="1310"/>
                </a:lnTo>
                <a:lnTo>
                  <a:pt x="1346" y="1304"/>
                </a:lnTo>
                <a:lnTo>
                  <a:pt x="1381" y="1298"/>
                </a:lnTo>
                <a:lnTo>
                  <a:pt x="1414" y="1295"/>
                </a:lnTo>
                <a:lnTo>
                  <a:pt x="1414" y="1295"/>
                </a:lnTo>
                <a:lnTo>
                  <a:pt x="1455" y="1292"/>
                </a:lnTo>
                <a:lnTo>
                  <a:pt x="1494" y="1291"/>
                </a:lnTo>
                <a:lnTo>
                  <a:pt x="1494" y="1291"/>
                </a:lnTo>
                <a:lnTo>
                  <a:pt x="1541" y="1292"/>
                </a:lnTo>
                <a:lnTo>
                  <a:pt x="1588" y="1297"/>
                </a:lnTo>
                <a:lnTo>
                  <a:pt x="1634" y="1303"/>
                </a:lnTo>
                <a:lnTo>
                  <a:pt x="1680" y="1312"/>
                </a:lnTo>
                <a:lnTo>
                  <a:pt x="1726" y="1324"/>
                </a:lnTo>
                <a:lnTo>
                  <a:pt x="1770" y="1337"/>
                </a:lnTo>
                <a:lnTo>
                  <a:pt x="1814" y="1354"/>
                </a:lnTo>
                <a:lnTo>
                  <a:pt x="1856" y="1372"/>
                </a:lnTo>
                <a:lnTo>
                  <a:pt x="1898" y="1393"/>
                </a:lnTo>
                <a:lnTo>
                  <a:pt x="1939" y="1418"/>
                </a:lnTo>
                <a:lnTo>
                  <a:pt x="1977" y="1443"/>
                </a:lnTo>
                <a:lnTo>
                  <a:pt x="2016" y="1471"/>
                </a:lnTo>
                <a:lnTo>
                  <a:pt x="2053" y="1501"/>
                </a:lnTo>
                <a:lnTo>
                  <a:pt x="2087" y="1533"/>
                </a:lnTo>
                <a:lnTo>
                  <a:pt x="2121" y="1567"/>
                </a:lnTo>
                <a:lnTo>
                  <a:pt x="2153" y="1604"/>
                </a:lnTo>
                <a:lnTo>
                  <a:pt x="2166" y="1592"/>
                </a:lnTo>
                <a:lnTo>
                  <a:pt x="2153" y="1604"/>
                </a:lnTo>
                <a:lnTo>
                  <a:pt x="2153" y="1604"/>
                </a:lnTo>
                <a:lnTo>
                  <a:pt x="2181" y="1640"/>
                </a:lnTo>
                <a:lnTo>
                  <a:pt x="2209" y="1679"/>
                </a:lnTo>
                <a:lnTo>
                  <a:pt x="2233" y="1719"/>
                </a:lnTo>
                <a:lnTo>
                  <a:pt x="2254" y="1760"/>
                </a:lnTo>
                <a:lnTo>
                  <a:pt x="2275" y="1802"/>
                </a:lnTo>
                <a:lnTo>
                  <a:pt x="2292" y="1844"/>
                </a:lnTo>
                <a:lnTo>
                  <a:pt x="2308" y="1888"/>
                </a:lnTo>
                <a:lnTo>
                  <a:pt x="2321" y="1934"/>
                </a:lnTo>
                <a:lnTo>
                  <a:pt x="2321" y="1934"/>
                </a:lnTo>
                <a:lnTo>
                  <a:pt x="2333" y="1987"/>
                </a:lnTo>
                <a:lnTo>
                  <a:pt x="2342" y="2039"/>
                </a:lnTo>
                <a:lnTo>
                  <a:pt x="2346" y="2092"/>
                </a:lnTo>
                <a:lnTo>
                  <a:pt x="2349" y="2145"/>
                </a:lnTo>
                <a:lnTo>
                  <a:pt x="2348" y="2198"/>
                </a:lnTo>
                <a:lnTo>
                  <a:pt x="2343" y="2251"/>
                </a:lnTo>
                <a:lnTo>
                  <a:pt x="2336" y="2304"/>
                </a:lnTo>
                <a:lnTo>
                  <a:pt x="2325" y="2357"/>
                </a:lnTo>
                <a:lnTo>
                  <a:pt x="2325" y="2357"/>
                </a:lnTo>
                <a:lnTo>
                  <a:pt x="2271" y="2368"/>
                </a:lnTo>
                <a:lnTo>
                  <a:pt x="2215" y="2375"/>
                </a:lnTo>
                <a:lnTo>
                  <a:pt x="2160" y="2381"/>
                </a:lnTo>
                <a:lnTo>
                  <a:pt x="2106" y="2383"/>
                </a:lnTo>
                <a:close/>
                <a:moveTo>
                  <a:pt x="3039" y="1685"/>
                </a:moveTo>
                <a:lnTo>
                  <a:pt x="3039" y="1685"/>
                </a:lnTo>
                <a:lnTo>
                  <a:pt x="3000" y="1676"/>
                </a:lnTo>
                <a:lnTo>
                  <a:pt x="2961" y="1666"/>
                </a:lnTo>
                <a:lnTo>
                  <a:pt x="2923" y="1654"/>
                </a:lnTo>
                <a:lnTo>
                  <a:pt x="2885" y="1639"/>
                </a:lnTo>
                <a:lnTo>
                  <a:pt x="2849" y="1623"/>
                </a:lnTo>
                <a:lnTo>
                  <a:pt x="2814" y="1605"/>
                </a:lnTo>
                <a:lnTo>
                  <a:pt x="2779" y="1586"/>
                </a:lnTo>
                <a:lnTo>
                  <a:pt x="2746" y="1564"/>
                </a:lnTo>
                <a:lnTo>
                  <a:pt x="2712" y="1542"/>
                </a:lnTo>
                <a:lnTo>
                  <a:pt x="2682" y="1516"/>
                </a:lnTo>
                <a:lnTo>
                  <a:pt x="2652" y="1490"/>
                </a:lnTo>
                <a:lnTo>
                  <a:pt x="2622" y="1463"/>
                </a:lnTo>
                <a:lnTo>
                  <a:pt x="2594" y="1434"/>
                </a:lnTo>
                <a:lnTo>
                  <a:pt x="2569" y="1404"/>
                </a:lnTo>
                <a:lnTo>
                  <a:pt x="2543" y="1372"/>
                </a:lnTo>
                <a:lnTo>
                  <a:pt x="2520" y="1339"/>
                </a:lnTo>
                <a:lnTo>
                  <a:pt x="2520" y="1339"/>
                </a:lnTo>
                <a:lnTo>
                  <a:pt x="2569" y="1312"/>
                </a:lnTo>
                <a:lnTo>
                  <a:pt x="2617" y="1286"/>
                </a:lnTo>
                <a:lnTo>
                  <a:pt x="2667" y="1263"/>
                </a:lnTo>
                <a:lnTo>
                  <a:pt x="2718" y="1241"/>
                </a:lnTo>
                <a:lnTo>
                  <a:pt x="2770" y="1221"/>
                </a:lnTo>
                <a:lnTo>
                  <a:pt x="2823" y="1201"/>
                </a:lnTo>
                <a:lnTo>
                  <a:pt x="2876" y="1185"/>
                </a:lnTo>
                <a:lnTo>
                  <a:pt x="2929" y="1170"/>
                </a:lnTo>
                <a:lnTo>
                  <a:pt x="2929" y="1170"/>
                </a:lnTo>
                <a:lnTo>
                  <a:pt x="2988" y="1156"/>
                </a:lnTo>
                <a:lnTo>
                  <a:pt x="3047" y="1144"/>
                </a:lnTo>
                <a:lnTo>
                  <a:pt x="3047" y="1144"/>
                </a:lnTo>
                <a:lnTo>
                  <a:pt x="3048" y="1148"/>
                </a:lnTo>
                <a:lnTo>
                  <a:pt x="3048" y="1148"/>
                </a:lnTo>
                <a:lnTo>
                  <a:pt x="3056" y="1182"/>
                </a:lnTo>
                <a:lnTo>
                  <a:pt x="3063" y="1215"/>
                </a:lnTo>
                <a:lnTo>
                  <a:pt x="3069" y="1248"/>
                </a:lnTo>
                <a:lnTo>
                  <a:pt x="3074" y="1283"/>
                </a:lnTo>
                <a:lnTo>
                  <a:pt x="3077" y="1316"/>
                </a:lnTo>
                <a:lnTo>
                  <a:pt x="3080" y="1350"/>
                </a:lnTo>
                <a:lnTo>
                  <a:pt x="3082" y="1384"/>
                </a:lnTo>
                <a:lnTo>
                  <a:pt x="3082" y="1418"/>
                </a:lnTo>
                <a:lnTo>
                  <a:pt x="3080" y="1452"/>
                </a:lnTo>
                <a:lnTo>
                  <a:pt x="3077" y="1486"/>
                </a:lnTo>
                <a:lnTo>
                  <a:pt x="3074" y="1519"/>
                </a:lnTo>
                <a:lnTo>
                  <a:pt x="3069" y="1554"/>
                </a:lnTo>
                <a:lnTo>
                  <a:pt x="3063" y="1587"/>
                </a:lnTo>
                <a:lnTo>
                  <a:pt x="3056" y="1620"/>
                </a:lnTo>
                <a:lnTo>
                  <a:pt x="3048" y="1654"/>
                </a:lnTo>
                <a:lnTo>
                  <a:pt x="3039" y="1685"/>
                </a:lnTo>
                <a:close/>
                <a:moveTo>
                  <a:pt x="3198" y="1702"/>
                </a:moveTo>
                <a:lnTo>
                  <a:pt x="3198" y="1702"/>
                </a:lnTo>
                <a:lnTo>
                  <a:pt x="3168" y="1702"/>
                </a:lnTo>
                <a:lnTo>
                  <a:pt x="3136" y="1699"/>
                </a:lnTo>
                <a:lnTo>
                  <a:pt x="3106" y="1696"/>
                </a:lnTo>
                <a:lnTo>
                  <a:pt x="3074" y="1693"/>
                </a:lnTo>
                <a:lnTo>
                  <a:pt x="3074" y="1693"/>
                </a:lnTo>
                <a:lnTo>
                  <a:pt x="3085" y="1658"/>
                </a:lnTo>
                <a:lnTo>
                  <a:pt x="3092" y="1625"/>
                </a:lnTo>
                <a:lnTo>
                  <a:pt x="3100" y="1590"/>
                </a:lnTo>
                <a:lnTo>
                  <a:pt x="3106" y="1555"/>
                </a:lnTo>
                <a:lnTo>
                  <a:pt x="3110" y="1521"/>
                </a:lnTo>
                <a:lnTo>
                  <a:pt x="3113" y="1486"/>
                </a:lnTo>
                <a:lnTo>
                  <a:pt x="3116" y="1451"/>
                </a:lnTo>
                <a:lnTo>
                  <a:pt x="3118" y="1416"/>
                </a:lnTo>
                <a:lnTo>
                  <a:pt x="3118" y="1381"/>
                </a:lnTo>
                <a:lnTo>
                  <a:pt x="3116" y="1347"/>
                </a:lnTo>
                <a:lnTo>
                  <a:pt x="3113" y="1312"/>
                </a:lnTo>
                <a:lnTo>
                  <a:pt x="3110" y="1277"/>
                </a:lnTo>
                <a:lnTo>
                  <a:pt x="3106" y="1242"/>
                </a:lnTo>
                <a:lnTo>
                  <a:pt x="3100" y="1207"/>
                </a:lnTo>
                <a:lnTo>
                  <a:pt x="3092" y="1173"/>
                </a:lnTo>
                <a:lnTo>
                  <a:pt x="3083" y="1139"/>
                </a:lnTo>
                <a:lnTo>
                  <a:pt x="3083" y="1138"/>
                </a:lnTo>
                <a:lnTo>
                  <a:pt x="3083" y="1138"/>
                </a:lnTo>
                <a:lnTo>
                  <a:pt x="3148" y="1129"/>
                </a:lnTo>
                <a:lnTo>
                  <a:pt x="3213" y="1121"/>
                </a:lnTo>
                <a:lnTo>
                  <a:pt x="3278" y="1118"/>
                </a:lnTo>
                <a:lnTo>
                  <a:pt x="3343" y="1117"/>
                </a:lnTo>
                <a:lnTo>
                  <a:pt x="3343" y="1117"/>
                </a:lnTo>
                <a:lnTo>
                  <a:pt x="3419" y="1118"/>
                </a:lnTo>
                <a:lnTo>
                  <a:pt x="3493" y="1124"/>
                </a:lnTo>
                <a:lnTo>
                  <a:pt x="3569" y="1132"/>
                </a:lnTo>
                <a:lnTo>
                  <a:pt x="3643" y="1144"/>
                </a:lnTo>
                <a:lnTo>
                  <a:pt x="3717" y="1160"/>
                </a:lnTo>
                <a:lnTo>
                  <a:pt x="3790" y="1179"/>
                </a:lnTo>
                <a:lnTo>
                  <a:pt x="3862" y="1201"/>
                </a:lnTo>
                <a:lnTo>
                  <a:pt x="3933" y="1227"/>
                </a:lnTo>
                <a:lnTo>
                  <a:pt x="3933" y="1227"/>
                </a:lnTo>
                <a:lnTo>
                  <a:pt x="3914" y="1269"/>
                </a:lnTo>
                <a:lnTo>
                  <a:pt x="3891" y="1309"/>
                </a:lnTo>
                <a:lnTo>
                  <a:pt x="3867" y="1347"/>
                </a:lnTo>
                <a:lnTo>
                  <a:pt x="3841" y="1383"/>
                </a:lnTo>
                <a:lnTo>
                  <a:pt x="3812" y="1418"/>
                </a:lnTo>
                <a:lnTo>
                  <a:pt x="3784" y="1451"/>
                </a:lnTo>
                <a:lnTo>
                  <a:pt x="3752" y="1483"/>
                </a:lnTo>
                <a:lnTo>
                  <a:pt x="3719" y="1511"/>
                </a:lnTo>
                <a:lnTo>
                  <a:pt x="3684" y="1540"/>
                </a:lnTo>
                <a:lnTo>
                  <a:pt x="3647" y="1566"/>
                </a:lnTo>
                <a:lnTo>
                  <a:pt x="3610" y="1589"/>
                </a:lnTo>
                <a:lnTo>
                  <a:pt x="3570" y="1611"/>
                </a:lnTo>
                <a:lnTo>
                  <a:pt x="3531" y="1631"/>
                </a:lnTo>
                <a:lnTo>
                  <a:pt x="3489" y="1648"/>
                </a:lnTo>
                <a:lnTo>
                  <a:pt x="3446" y="1663"/>
                </a:lnTo>
                <a:lnTo>
                  <a:pt x="3402" y="1675"/>
                </a:lnTo>
                <a:lnTo>
                  <a:pt x="3402" y="1675"/>
                </a:lnTo>
                <a:lnTo>
                  <a:pt x="3351" y="1687"/>
                </a:lnTo>
                <a:lnTo>
                  <a:pt x="3301" y="1696"/>
                </a:lnTo>
                <a:lnTo>
                  <a:pt x="3250" y="1701"/>
                </a:lnTo>
                <a:lnTo>
                  <a:pt x="3198" y="1702"/>
                </a:lnTo>
                <a:close/>
                <a:moveTo>
                  <a:pt x="2501" y="1309"/>
                </a:moveTo>
                <a:lnTo>
                  <a:pt x="2501" y="1309"/>
                </a:lnTo>
                <a:lnTo>
                  <a:pt x="2485" y="1283"/>
                </a:lnTo>
                <a:lnTo>
                  <a:pt x="2470" y="1256"/>
                </a:lnTo>
                <a:lnTo>
                  <a:pt x="2458" y="1229"/>
                </a:lnTo>
                <a:lnTo>
                  <a:pt x="2446" y="1201"/>
                </a:lnTo>
                <a:lnTo>
                  <a:pt x="2434" y="1174"/>
                </a:lnTo>
                <a:lnTo>
                  <a:pt x="2423" y="1145"/>
                </a:lnTo>
                <a:lnTo>
                  <a:pt x="2414" y="1117"/>
                </a:lnTo>
                <a:lnTo>
                  <a:pt x="2407" y="1088"/>
                </a:lnTo>
                <a:lnTo>
                  <a:pt x="2407" y="1088"/>
                </a:lnTo>
                <a:lnTo>
                  <a:pt x="2398" y="1048"/>
                </a:lnTo>
                <a:lnTo>
                  <a:pt x="2390" y="1011"/>
                </a:lnTo>
                <a:lnTo>
                  <a:pt x="2384" y="973"/>
                </a:lnTo>
                <a:lnTo>
                  <a:pt x="2381" y="933"/>
                </a:lnTo>
                <a:lnTo>
                  <a:pt x="2380" y="896"/>
                </a:lnTo>
                <a:lnTo>
                  <a:pt x="2380" y="856"/>
                </a:lnTo>
                <a:lnTo>
                  <a:pt x="2381" y="819"/>
                </a:lnTo>
                <a:lnTo>
                  <a:pt x="2386" y="781"/>
                </a:lnTo>
                <a:lnTo>
                  <a:pt x="2390" y="741"/>
                </a:lnTo>
                <a:lnTo>
                  <a:pt x="2398" y="705"/>
                </a:lnTo>
                <a:lnTo>
                  <a:pt x="2407" y="667"/>
                </a:lnTo>
                <a:lnTo>
                  <a:pt x="2417" y="629"/>
                </a:lnTo>
                <a:lnTo>
                  <a:pt x="2429" y="593"/>
                </a:lnTo>
                <a:lnTo>
                  <a:pt x="2445" y="557"/>
                </a:lnTo>
                <a:lnTo>
                  <a:pt x="2460" y="522"/>
                </a:lnTo>
                <a:lnTo>
                  <a:pt x="2478" y="487"/>
                </a:lnTo>
                <a:lnTo>
                  <a:pt x="2478" y="487"/>
                </a:lnTo>
                <a:lnTo>
                  <a:pt x="2528" y="510"/>
                </a:lnTo>
                <a:lnTo>
                  <a:pt x="2576" y="536"/>
                </a:lnTo>
                <a:lnTo>
                  <a:pt x="2623" y="563"/>
                </a:lnTo>
                <a:lnTo>
                  <a:pt x="2667" y="593"/>
                </a:lnTo>
                <a:lnTo>
                  <a:pt x="2709" y="625"/>
                </a:lnTo>
                <a:lnTo>
                  <a:pt x="2750" y="660"/>
                </a:lnTo>
                <a:lnTo>
                  <a:pt x="2790" y="696"/>
                </a:lnTo>
                <a:lnTo>
                  <a:pt x="2826" y="735"/>
                </a:lnTo>
                <a:lnTo>
                  <a:pt x="2861" y="776"/>
                </a:lnTo>
                <a:lnTo>
                  <a:pt x="2894" y="819"/>
                </a:lnTo>
                <a:lnTo>
                  <a:pt x="2924" y="862"/>
                </a:lnTo>
                <a:lnTo>
                  <a:pt x="2951" y="909"/>
                </a:lnTo>
                <a:lnTo>
                  <a:pt x="2977" y="956"/>
                </a:lnTo>
                <a:lnTo>
                  <a:pt x="3000" y="1006"/>
                </a:lnTo>
                <a:lnTo>
                  <a:pt x="3020" y="1056"/>
                </a:lnTo>
                <a:lnTo>
                  <a:pt x="3036" y="1109"/>
                </a:lnTo>
                <a:lnTo>
                  <a:pt x="3036" y="1109"/>
                </a:lnTo>
                <a:lnTo>
                  <a:pt x="2977" y="1121"/>
                </a:lnTo>
                <a:lnTo>
                  <a:pt x="2920" y="1135"/>
                </a:lnTo>
                <a:lnTo>
                  <a:pt x="2920" y="1135"/>
                </a:lnTo>
                <a:lnTo>
                  <a:pt x="2865" y="1150"/>
                </a:lnTo>
                <a:lnTo>
                  <a:pt x="2811" y="1168"/>
                </a:lnTo>
                <a:lnTo>
                  <a:pt x="2756" y="1186"/>
                </a:lnTo>
                <a:lnTo>
                  <a:pt x="2703" y="1207"/>
                </a:lnTo>
                <a:lnTo>
                  <a:pt x="2652" y="1230"/>
                </a:lnTo>
                <a:lnTo>
                  <a:pt x="2600" y="1254"/>
                </a:lnTo>
                <a:lnTo>
                  <a:pt x="2550" y="1280"/>
                </a:lnTo>
                <a:lnTo>
                  <a:pt x="2501" y="1309"/>
                </a:lnTo>
                <a:close/>
                <a:moveTo>
                  <a:pt x="1705" y="493"/>
                </a:moveTo>
                <a:lnTo>
                  <a:pt x="1705" y="493"/>
                </a:lnTo>
                <a:lnTo>
                  <a:pt x="1741" y="478"/>
                </a:lnTo>
                <a:lnTo>
                  <a:pt x="1777" y="464"/>
                </a:lnTo>
                <a:lnTo>
                  <a:pt x="1815" y="452"/>
                </a:lnTo>
                <a:lnTo>
                  <a:pt x="1851" y="442"/>
                </a:lnTo>
                <a:lnTo>
                  <a:pt x="1851" y="442"/>
                </a:lnTo>
                <a:lnTo>
                  <a:pt x="1882" y="434"/>
                </a:lnTo>
                <a:lnTo>
                  <a:pt x="1913" y="428"/>
                </a:lnTo>
                <a:lnTo>
                  <a:pt x="1944" y="422"/>
                </a:lnTo>
                <a:lnTo>
                  <a:pt x="1974" y="418"/>
                </a:lnTo>
                <a:lnTo>
                  <a:pt x="2006" y="415"/>
                </a:lnTo>
                <a:lnTo>
                  <a:pt x="2036" y="412"/>
                </a:lnTo>
                <a:lnTo>
                  <a:pt x="2066" y="410"/>
                </a:lnTo>
                <a:lnTo>
                  <a:pt x="2098" y="410"/>
                </a:lnTo>
                <a:lnTo>
                  <a:pt x="2098" y="410"/>
                </a:lnTo>
                <a:lnTo>
                  <a:pt x="2134" y="410"/>
                </a:lnTo>
                <a:lnTo>
                  <a:pt x="2171" y="413"/>
                </a:lnTo>
                <a:lnTo>
                  <a:pt x="2209" y="416"/>
                </a:lnTo>
                <a:lnTo>
                  <a:pt x="2245" y="421"/>
                </a:lnTo>
                <a:lnTo>
                  <a:pt x="2281" y="427"/>
                </a:lnTo>
                <a:lnTo>
                  <a:pt x="2316" y="434"/>
                </a:lnTo>
                <a:lnTo>
                  <a:pt x="2352" y="443"/>
                </a:lnTo>
                <a:lnTo>
                  <a:pt x="2389" y="454"/>
                </a:lnTo>
                <a:lnTo>
                  <a:pt x="2389" y="454"/>
                </a:lnTo>
                <a:lnTo>
                  <a:pt x="2367" y="490"/>
                </a:lnTo>
                <a:lnTo>
                  <a:pt x="2346" y="525"/>
                </a:lnTo>
                <a:lnTo>
                  <a:pt x="2324" y="557"/>
                </a:lnTo>
                <a:lnTo>
                  <a:pt x="2298" y="589"/>
                </a:lnTo>
                <a:lnTo>
                  <a:pt x="2271" y="620"/>
                </a:lnTo>
                <a:lnTo>
                  <a:pt x="2243" y="649"/>
                </a:lnTo>
                <a:lnTo>
                  <a:pt x="2215" y="676"/>
                </a:lnTo>
                <a:lnTo>
                  <a:pt x="2183" y="702"/>
                </a:lnTo>
                <a:lnTo>
                  <a:pt x="2151" y="726"/>
                </a:lnTo>
                <a:lnTo>
                  <a:pt x="2118" y="749"/>
                </a:lnTo>
                <a:lnTo>
                  <a:pt x="2083" y="769"/>
                </a:lnTo>
                <a:lnTo>
                  <a:pt x="2048" y="788"/>
                </a:lnTo>
                <a:lnTo>
                  <a:pt x="2012" y="805"/>
                </a:lnTo>
                <a:lnTo>
                  <a:pt x="1974" y="820"/>
                </a:lnTo>
                <a:lnTo>
                  <a:pt x="1936" y="834"/>
                </a:lnTo>
                <a:lnTo>
                  <a:pt x="1897" y="846"/>
                </a:lnTo>
                <a:lnTo>
                  <a:pt x="1897" y="846"/>
                </a:lnTo>
                <a:lnTo>
                  <a:pt x="1854" y="855"/>
                </a:lnTo>
                <a:lnTo>
                  <a:pt x="1814" y="862"/>
                </a:lnTo>
                <a:lnTo>
                  <a:pt x="1770" y="867"/>
                </a:lnTo>
                <a:lnTo>
                  <a:pt x="1727" y="870"/>
                </a:lnTo>
                <a:lnTo>
                  <a:pt x="1727" y="870"/>
                </a:lnTo>
                <a:lnTo>
                  <a:pt x="1727" y="870"/>
                </a:lnTo>
                <a:lnTo>
                  <a:pt x="1699" y="870"/>
                </a:lnTo>
                <a:lnTo>
                  <a:pt x="1699" y="870"/>
                </a:lnTo>
                <a:lnTo>
                  <a:pt x="1652" y="868"/>
                </a:lnTo>
                <a:lnTo>
                  <a:pt x="1605" y="864"/>
                </a:lnTo>
                <a:lnTo>
                  <a:pt x="1558" y="858"/>
                </a:lnTo>
                <a:lnTo>
                  <a:pt x="1513" y="847"/>
                </a:lnTo>
                <a:lnTo>
                  <a:pt x="1467" y="835"/>
                </a:lnTo>
                <a:lnTo>
                  <a:pt x="1422" y="819"/>
                </a:lnTo>
                <a:lnTo>
                  <a:pt x="1378" y="800"/>
                </a:lnTo>
                <a:lnTo>
                  <a:pt x="1336" y="779"/>
                </a:lnTo>
                <a:lnTo>
                  <a:pt x="1336" y="779"/>
                </a:lnTo>
                <a:lnTo>
                  <a:pt x="1373" y="734"/>
                </a:lnTo>
                <a:lnTo>
                  <a:pt x="1414" y="691"/>
                </a:lnTo>
                <a:lnTo>
                  <a:pt x="1458" y="652"/>
                </a:lnTo>
                <a:lnTo>
                  <a:pt x="1503" y="614"/>
                </a:lnTo>
                <a:lnTo>
                  <a:pt x="1550" y="579"/>
                </a:lnTo>
                <a:lnTo>
                  <a:pt x="1600" y="548"/>
                </a:lnTo>
                <a:lnTo>
                  <a:pt x="1652" y="519"/>
                </a:lnTo>
                <a:lnTo>
                  <a:pt x="1677" y="505"/>
                </a:lnTo>
                <a:lnTo>
                  <a:pt x="1705" y="493"/>
                </a:lnTo>
                <a:lnTo>
                  <a:pt x="1697" y="477"/>
                </a:lnTo>
                <a:lnTo>
                  <a:pt x="1705" y="493"/>
                </a:lnTo>
                <a:close/>
                <a:moveTo>
                  <a:pt x="1304" y="763"/>
                </a:moveTo>
                <a:lnTo>
                  <a:pt x="1304" y="763"/>
                </a:lnTo>
                <a:lnTo>
                  <a:pt x="1270" y="741"/>
                </a:lnTo>
                <a:lnTo>
                  <a:pt x="1237" y="719"/>
                </a:lnTo>
                <a:lnTo>
                  <a:pt x="1207" y="696"/>
                </a:lnTo>
                <a:lnTo>
                  <a:pt x="1177" y="670"/>
                </a:lnTo>
                <a:lnTo>
                  <a:pt x="1149" y="645"/>
                </a:lnTo>
                <a:lnTo>
                  <a:pt x="1122" y="616"/>
                </a:lnTo>
                <a:lnTo>
                  <a:pt x="1096" y="587"/>
                </a:lnTo>
                <a:lnTo>
                  <a:pt x="1074" y="557"/>
                </a:lnTo>
                <a:lnTo>
                  <a:pt x="1051" y="527"/>
                </a:lnTo>
                <a:lnTo>
                  <a:pt x="1030" y="493"/>
                </a:lnTo>
                <a:lnTo>
                  <a:pt x="1010" y="460"/>
                </a:lnTo>
                <a:lnTo>
                  <a:pt x="994" y="427"/>
                </a:lnTo>
                <a:lnTo>
                  <a:pt x="977" y="390"/>
                </a:lnTo>
                <a:lnTo>
                  <a:pt x="962" y="354"/>
                </a:lnTo>
                <a:lnTo>
                  <a:pt x="950" y="318"/>
                </a:lnTo>
                <a:lnTo>
                  <a:pt x="939" y="280"/>
                </a:lnTo>
                <a:lnTo>
                  <a:pt x="939" y="280"/>
                </a:lnTo>
                <a:lnTo>
                  <a:pt x="932" y="251"/>
                </a:lnTo>
                <a:lnTo>
                  <a:pt x="927" y="222"/>
                </a:lnTo>
                <a:lnTo>
                  <a:pt x="921" y="194"/>
                </a:lnTo>
                <a:lnTo>
                  <a:pt x="918" y="165"/>
                </a:lnTo>
                <a:lnTo>
                  <a:pt x="918" y="165"/>
                </a:lnTo>
                <a:lnTo>
                  <a:pt x="951" y="153"/>
                </a:lnTo>
                <a:lnTo>
                  <a:pt x="983" y="144"/>
                </a:lnTo>
                <a:lnTo>
                  <a:pt x="983" y="144"/>
                </a:lnTo>
                <a:lnTo>
                  <a:pt x="1022" y="135"/>
                </a:lnTo>
                <a:lnTo>
                  <a:pt x="1060" y="129"/>
                </a:lnTo>
                <a:lnTo>
                  <a:pt x="1098" y="126"/>
                </a:lnTo>
                <a:lnTo>
                  <a:pt x="1136" y="124"/>
                </a:lnTo>
                <a:lnTo>
                  <a:pt x="1136" y="124"/>
                </a:lnTo>
                <a:lnTo>
                  <a:pt x="1178" y="126"/>
                </a:lnTo>
                <a:lnTo>
                  <a:pt x="1219" y="130"/>
                </a:lnTo>
                <a:lnTo>
                  <a:pt x="1260" y="138"/>
                </a:lnTo>
                <a:lnTo>
                  <a:pt x="1301" y="147"/>
                </a:lnTo>
                <a:lnTo>
                  <a:pt x="1340" y="160"/>
                </a:lnTo>
                <a:lnTo>
                  <a:pt x="1378" y="176"/>
                </a:lnTo>
                <a:lnTo>
                  <a:pt x="1416" y="195"/>
                </a:lnTo>
                <a:lnTo>
                  <a:pt x="1452" y="215"/>
                </a:lnTo>
                <a:lnTo>
                  <a:pt x="1485" y="239"/>
                </a:lnTo>
                <a:lnTo>
                  <a:pt x="1519" y="265"/>
                </a:lnTo>
                <a:lnTo>
                  <a:pt x="1549" y="294"/>
                </a:lnTo>
                <a:lnTo>
                  <a:pt x="1578" y="324"/>
                </a:lnTo>
                <a:lnTo>
                  <a:pt x="1605" y="357"/>
                </a:lnTo>
                <a:lnTo>
                  <a:pt x="1631" y="392"/>
                </a:lnTo>
                <a:lnTo>
                  <a:pt x="1653" y="428"/>
                </a:lnTo>
                <a:lnTo>
                  <a:pt x="1673" y="468"/>
                </a:lnTo>
                <a:lnTo>
                  <a:pt x="1673" y="468"/>
                </a:lnTo>
                <a:lnTo>
                  <a:pt x="1620" y="495"/>
                </a:lnTo>
                <a:lnTo>
                  <a:pt x="1569" y="523"/>
                </a:lnTo>
                <a:lnTo>
                  <a:pt x="1519" y="557"/>
                </a:lnTo>
                <a:lnTo>
                  <a:pt x="1472" y="593"/>
                </a:lnTo>
                <a:lnTo>
                  <a:pt x="1426" y="631"/>
                </a:lnTo>
                <a:lnTo>
                  <a:pt x="1382" y="672"/>
                </a:lnTo>
                <a:lnTo>
                  <a:pt x="1342" y="716"/>
                </a:lnTo>
                <a:lnTo>
                  <a:pt x="1304" y="763"/>
                </a:lnTo>
                <a:close/>
                <a:moveTo>
                  <a:pt x="3653" y="708"/>
                </a:moveTo>
                <a:lnTo>
                  <a:pt x="3653" y="708"/>
                </a:lnTo>
                <a:lnTo>
                  <a:pt x="3608" y="707"/>
                </a:lnTo>
                <a:lnTo>
                  <a:pt x="3561" y="702"/>
                </a:lnTo>
                <a:lnTo>
                  <a:pt x="3517" y="694"/>
                </a:lnTo>
                <a:lnTo>
                  <a:pt x="3472" y="682"/>
                </a:lnTo>
                <a:lnTo>
                  <a:pt x="3428" y="669"/>
                </a:lnTo>
                <a:lnTo>
                  <a:pt x="3384" y="652"/>
                </a:lnTo>
                <a:lnTo>
                  <a:pt x="3342" y="632"/>
                </a:lnTo>
                <a:lnTo>
                  <a:pt x="3301" y="610"/>
                </a:lnTo>
                <a:lnTo>
                  <a:pt x="3301" y="610"/>
                </a:lnTo>
                <a:lnTo>
                  <a:pt x="3271" y="592"/>
                </a:lnTo>
                <a:lnTo>
                  <a:pt x="3242" y="572"/>
                </a:lnTo>
                <a:lnTo>
                  <a:pt x="3215" y="551"/>
                </a:lnTo>
                <a:lnTo>
                  <a:pt x="3189" y="528"/>
                </a:lnTo>
                <a:lnTo>
                  <a:pt x="3163" y="505"/>
                </a:lnTo>
                <a:lnTo>
                  <a:pt x="3139" y="481"/>
                </a:lnTo>
                <a:lnTo>
                  <a:pt x="3116" y="454"/>
                </a:lnTo>
                <a:lnTo>
                  <a:pt x="3095" y="428"/>
                </a:lnTo>
                <a:lnTo>
                  <a:pt x="3076" y="399"/>
                </a:lnTo>
                <a:lnTo>
                  <a:pt x="3057" y="371"/>
                </a:lnTo>
                <a:lnTo>
                  <a:pt x="3041" y="342"/>
                </a:lnTo>
                <a:lnTo>
                  <a:pt x="3024" y="310"/>
                </a:lnTo>
                <a:lnTo>
                  <a:pt x="3010" y="280"/>
                </a:lnTo>
                <a:lnTo>
                  <a:pt x="2997" y="247"/>
                </a:lnTo>
                <a:lnTo>
                  <a:pt x="2986" y="215"/>
                </a:lnTo>
                <a:lnTo>
                  <a:pt x="2976" y="180"/>
                </a:lnTo>
                <a:lnTo>
                  <a:pt x="2976" y="180"/>
                </a:lnTo>
                <a:lnTo>
                  <a:pt x="2967" y="138"/>
                </a:lnTo>
                <a:lnTo>
                  <a:pt x="2959" y="94"/>
                </a:lnTo>
                <a:lnTo>
                  <a:pt x="2959" y="94"/>
                </a:lnTo>
                <a:lnTo>
                  <a:pt x="2986" y="86"/>
                </a:lnTo>
                <a:lnTo>
                  <a:pt x="2986" y="86"/>
                </a:lnTo>
                <a:lnTo>
                  <a:pt x="3038" y="74"/>
                </a:lnTo>
                <a:lnTo>
                  <a:pt x="3089" y="67"/>
                </a:lnTo>
                <a:lnTo>
                  <a:pt x="3142" y="62"/>
                </a:lnTo>
                <a:lnTo>
                  <a:pt x="3194" y="61"/>
                </a:lnTo>
                <a:lnTo>
                  <a:pt x="3194" y="61"/>
                </a:lnTo>
                <a:lnTo>
                  <a:pt x="3225" y="61"/>
                </a:lnTo>
                <a:lnTo>
                  <a:pt x="3257" y="62"/>
                </a:lnTo>
                <a:lnTo>
                  <a:pt x="3290" y="65"/>
                </a:lnTo>
                <a:lnTo>
                  <a:pt x="3322" y="70"/>
                </a:lnTo>
                <a:lnTo>
                  <a:pt x="3352" y="76"/>
                </a:lnTo>
                <a:lnTo>
                  <a:pt x="3384" y="83"/>
                </a:lnTo>
                <a:lnTo>
                  <a:pt x="3414" y="91"/>
                </a:lnTo>
                <a:lnTo>
                  <a:pt x="3445" y="100"/>
                </a:lnTo>
                <a:lnTo>
                  <a:pt x="3475" y="110"/>
                </a:lnTo>
                <a:lnTo>
                  <a:pt x="3505" y="123"/>
                </a:lnTo>
                <a:lnTo>
                  <a:pt x="3534" y="135"/>
                </a:lnTo>
                <a:lnTo>
                  <a:pt x="3561" y="148"/>
                </a:lnTo>
                <a:lnTo>
                  <a:pt x="3590" y="163"/>
                </a:lnTo>
                <a:lnTo>
                  <a:pt x="3617" y="180"/>
                </a:lnTo>
                <a:lnTo>
                  <a:pt x="3643" y="197"/>
                </a:lnTo>
                <a:lnTo>
                  <a:pt x="3670" y="215"/>
                </a:lnTo>
                <a:lnTo>
                  <a:pt x="3694" y="235"/>
                </a:lnTo>
                <a:lnTo>
                  <a:pt x="3720" y="254"/>
                </a:lnTo>
                <a:lnTo>
                  <a:pt x="3743" y="275"/>
                </a:lnTo>
                <a:lnTo>
                  <a:pt x="3765" y="298"/>
                </a:lnTo>
                <a:lnTo>
                  <a:pt x="3788" y="321"/>
                </a:lnTo>
                <a:lnTo>
                  <a:pt x="3809" y="345"/>
                </a:lnTo>
                <a:lnTo>
                  <a:pt x="3831" y="369"/>
                </a:lnTo>
                <a:lnTo>
                  <a:pt x="3850" y="395"/>
                </a:lnTo>
                <a:lnTo>
                  <a:pt x="3868" y="422"/>
                </a:lnTo>
                <a:lnTo>
                  <a:pt x="3886" y="449"/>
                </a:lnTo>
                <a:lnTo>
                  <a:pt x="3902" y="478"/>
                </a:lnTo>
                <a:lnTo>
                  <a:pt x="3918" y="507"/>
                </a:lnTo>
                <a:lnTo>
                  <a:pt x="3932" y="537"/>
                </a:lnTo>
                <a:lnTo>
                  <a:pt x="3945" y="567"/>
                </a:lnTo>
                <a:lnTo>
                  <a:pt x="3958" y="599"/>
                </a:lnTo>
                <a:lnTo>
                  <a:pt x="3968" y="632"/>
                </a:lnTo>
                <a:lnTo>
                  <a:pt x="3968" y="632"/>
                </a:lnTo>
                <a:lnTo>
                  <a:pt x="3935" y="648"/>
                </a:lnTo>
                <a:lnTo>
                  <a:pt x="3900" y="663"/>
                </a:lnTo>
                <a:lnTo>
                  <a:pt x="3865" y="675"/>
                </a:lnTo>
                <a:lnTo>
                  <a:pt x="3831" y="685"/>
                </a:lnTo>
                <a:lnTo>
                  <a:pt x="3831" y="685"/>
                </a:lnTo>
                <a:lnTo>
                  <a:pt x="3787" y="694"/>
                </a:lnTo>
                <a:lnTo>
                  <a:pt x="3743" y="702"/>
                </a:lnTo>
                <a:lnTo>
                  <a:pt x="3697" y="707"/>
                </a:lnTo>
                <a:lnTo>
                  <a:pt x="3653" y="708"/>
                </a:lnTo>
                <a:close/>
                <a:moveTo>
                  <a:pt x="2953" y="0"/>
                </a:moveTo>
                <a:lnTo>
                  <a:pt x="2917" y="0"/>
                </a:lnTo>
                <a:lnTo>
                  <a:pt x="2917" y="0"/>
                </a:lnTo>
                <a:lnTo>
                  <a:pt x="2918" y="35"/>
                </a:lnTo>
                <a:lnTo>
                  <a:pt x="2920" y="68"/>
                </a:lnTo>
                <a:lnTo>
                  <a:pt x="2920" y="68"/>
                </a:lnTo>
                <a:lnTo>
                  <a:pt x="2885" y="82"/>
                </a:lnTo>
                <a:lnTo>
                  <a:pt x="2850" y="95"/>
                </a:lnTo>
                <a:lnTo>
                  <a:pt x="2815" y="112"/>
                </a:lnTo>
                <a:lnTo>
                  <a:pt x="2782" y="130"/>
                </a:lnTo>
                <a:lnTo>
                  <a:pt x="2749" y="148"/>
                </a:lnTo>
                <a:lnTo>
                  <a:pt x="2718" y="168"/>
                </a:lnTo>
                <a:lnTo>
                  <a:pt x="2687" y="191"/>
                </a:lnTo>
                <a:lnTo>
                  <a:pt x="2658" y="213"/>
                </a:lnTo>
                <a:lnTo>
                  <a:pt x="2629" y="238"/>
                </a:lnTo>
                <a:lnTo>
                  <a:pt x="2602" y="263"/>
                </a:lnTo>
                <a:lnTo>
                  <a:pt x="2575" y="290"/>
                </a:lnTo>
                <a:lnTo>
                  <a:pt x="2550" y="318"/>
                </a:lnTo>
                <a:lnTo>
                  <a:pt x="2526" y="346"/>
                </a:lnTo>
                <a:lnTo>
                  <a:pt x="2504" y="378"/>
                </a:lnTo>
                <a:lnTo>
                  <a:pt x="2482" y="409"/>
                </a:lnTo>
                <a:lnTo>
                  <a:pt x="2461" y="442"/>
                </a:lnTo>
                <a:lnTo>
                  <a:pt x="2461" y="442"/>
                </a:lnTo>
                <a:lnTo>
                  <a:pt x="2439" y="433"/>
                </a:lnTo>
                <a:lnTo>
                  <a:pt x="2439" y="433"/>
                </a:lnTo>
                <a:lnTo>
                  <a:pt x="2457" y="390"/>
                </a:lnTo>
                <a:lnTo>
                  <a:pt x="2473" y="348"/>
                </a:lnTo>
                <a:lnTo>
                  <a:pt x="2487" y="304"/>
                </a:lnTo>
                <a:lnTo>
                  <a:pt x="2498" y="260"/>
                </a:lnTo>
                <a:lnTo>
                  <a:pt x="2507" y="215"/>
                </a:lnTo>
                <a:lnTo>
                  <a:pt x="2513" y="169"/>
                </a:lnTo>
                <a:lnTo>
                  <a:pt x="2516" y="124"/>
                </a:lnTo>
                <a:lnTo>
                  <a:pt x="2517" y="79"/>
                </a:lnTo>
                <a:lnTo>
                  <a:pt x="2499" y="79"/>
                </a:lnTo>
                <a:lnTo>
                  <a:pt x="2517" y="79"/>
                </a:lnTo>
                <a:lnTo>
                  <a:pt x="2517" y="79"/>
                </a:lnTo>
                <a:lnTo>
                  <a:pt x="2516" y="39"/>
                </a:lnTo>
                <a:lnTo>
                  <a:pt x="2513" y="0"/>
                </a:lnTo>
                <a:lnTo>
                  <a:pt x="2475" y="0"/>
                </a:lnTo>
                <a:lnTo>
                  <a:pt x="2475" y="0"/>
                </a:lnTo>
                <a:lnTo>
                  <a:pt x="2478" y="29"/>
                </a:lnTo>
                <a:lnTo>
                  <a:pt x="2479" y="57"/>
                </a:lnTo>
                <a:lnTo>
                  <a:pt x="2479" y="57"/>
                </a:lnTo>
                <a:lnTo>
                  <a:pt x="2425" y="47"/>
                </a:lnTo>
                <a:lnTo>
                  <a:pt x="2370" y="33"/>
                </a:lnTo>
                <a:lnTo>
                  <a:pt x="2317" y="18"/>
                </a:lnTo>
                <a:lnTo>
                  <a:pt x="2266" y="0"/>
                </a:lnTo>
                <a:lnTo>
                  <a:pt x="2169" y="0"/>
                </a:lnTo>
                <a:lnTo>
                  <a:pt x="2169" y="0"/>
                </a:lnTo>
                <a:lnTo>
                  <a:pt x="2207" y="17"/>
                </a:lnTo>
                <a:lnTo>
                  <a:pt x="2245" y="30"/>
                </a:lnTo>
                <a:lnTo>
                  <a:pt x="2283" y="44"/>
                </a:lnTo>
                <a:lnTo>
                  <a:pt x="2321" y="56"/>
                </a:lnTo>
                <a:lnTo>
                  <a:pt x="2360" y="68"/>
                </a:lnTo>
                <a:lnTo>
                  <a:pt x="2399" y="77"/>
                </a:lnTo>
                <a:lnTo>
                  <a:pt x="2440" y="86"/>
                </a:lnTo>
                <a:lnTo>
                  <a:pt x="2481" y="94"/>
                </a:lnTo>
                <a:lnTo>
                  <a:pt x="2481" y="94"/>
                </a:lnTo>
                <a:lnTo>
                  <a:pt x="2478" y="136"/>
                </a:lnTo>
                <a:lnTo>
                  <a:pt x="2475" y="179"/>
                </a:lnTo>
                <a:lnTo>
                  <a:pt x="2469" y="219"/>
                </a:lnTo>
                <a:lnTo>
                  <a:pt x="2460" y="262"/>
                </a:lnTo>
                <a:lnTo>
                  <a:pt x="2449" y="303"/>
                </a:lnTo>
                <a:lnTo>
                  <a:pt x="2437" y="343"/>
                </a:lnTo>
                <a:lnTo>
                  <a:pt x="2422" y="383"/>
                </a:lnTo>
                <a:lnTo>
                  <a:pt x="2405" y="422"/>
                </a:lnTo>
                <a:lnTo>
                  <a:pt x="2405" y="422"/>
                </a:lnTo>
                <a:lnTo>
                  <a:pt x="2367" y="410"/>
                </a:lnTo>
                <a:lnTo>
                  <a:pt x="2330" y="401"/>
                </a:lnTo>
                <a:lnTo>
                  <a:pt x="2290" y="392"/>
                </a:lnTo>
                <a:lnTo>
                  <a:pt x="2252" y="386"/>
                </a:lnTo>
                <a:lnTo>
                  <a:pt x="2215" y="380"/>
                </a:lnTo>
                <a:lnTo>
                  <a:pt x="2175" y="377"/>
                </a:lnTo>
                <a:lnTo>
                  <a:pt x="2137" y="374"/>
                </a:lnTo>
                <a:lnTo>
                  <a:pt x="2098" y="374"/>
                </a:lnTo>
                <a:lnTo>
                  <a:pt x="2098" y="374"/>
                </a:lnTo>
                <a:lnTo>
                  <a:pt x="2066" y="374"/>
                </a:lnTo>
                <a:lnTo>
                  <a:pt x="2035" y="375"/>
                </a:lnTo>
                <a:lnTo>
                  <a:pt x="2001" y="378"/>
                </a:lnTo>
                <a:lnTo>
                  <a:pt x="1969" y="381"/>
                </a:lnTo>
                <a:lnTo>
                  <a:pt x="1938" y="386"/>
                </a:lnTo>
                <a:lnTo>
                  <a:pt x="1906" y="392"/>
                </a:lnTo>
                <a:lnTo>
                  <a:pt x="1874" y="398"/>
                </a:lnTo>
                <a:lnTo>
                  <a:pt x="1842" y="407"/>
                </a:lnTo>
                <a:lnTo>
                  <a:pt x="1842" y="407"/>
                </a:lnTo>
                <a:lnTo>
                  <a:pt x="1808" y="416"/>
                </a:lnTo>
                <a:lnTo>
                  <a:pt x="1774" y="427"/>
                </a:lnTo>
                <a:lnTo>
                  <a:pt x="1739" y="439"/>
                </a:lnTo>
                <a:lnTo>
                  <a:pt x="1706" y="452"/>
                </a:lnTo>
                <a:lnTo>
                  <a:pt x="1706" y="452"/>
                </a:lnTo>
                <a:lnTo>
                  <a:pt x="1694" y="428"/>
                </a:lnTo>
                <a:lnTo>
                  <a:pt x="1680" y="405"/>
                </a:lnTo>
                <a:lnTo>
                  <a:pt x="1667" y="383"/>
                </a:lnTo>
                <a:lnTo>
                  <a:pt x="1653" y="360"/>
                </a:lnTo>
                <a:lnTo>
                  <a:pt x="1637" y="339"/>
                </a:lnTo>
                <a:lnTo>
                  <a:pt x="1620" y="318"/>
                </a:lnTo>
                <a:lnTo>
                  <a:pt x="1603" y="298"/>
                </a:lnTo>
                <a:lnTo>
                  <a:pt x="1585" y="278"/>
                </a:lnTo>
                <a:lnTo>
                  <a:pt x="1566" y="260"/>
                </a:lnTo>
                <a:lnTo>
                  <a:pt x="1546" y="242"/>
                </a:lnTo>
                <a:lnTo>
                  <a:pt x="1525" y="225"/>
                </a:lnTo>
                <a:lnTo>
                  <a:pt x="1503" y="209"/>
                </a:lnTo>
                <a:lnTo>
                  <a:pt x="1482" y="194"/>
                </a:lnTo>
                <a:lnTo>
                  <a:pt x="1460" y="179"/>
                </a:lnTo>
                <a:lnTo>
                  <a:pt x="1435" y="165"/>
                </a:lnTo>
                <a:lnTo>
                  <a:pt x="1413" y="153"/>
                </a:lnTo>
                <a:lnTo>
                  <a:pt x="1413" y="153"/>
                </a:lnTo>
                <a:lnTo>
                  <a:pt x="1379" y="138"/>
                </a:lnTo>
                <a:lnTo>
                  <a:pt x="1345" y="124"/>
                </a:lnTo>
                <a:lnTo>
                  <a:pt x="1311" y="113"/>
                </a:lnTo>
                <a:lnTo>
                  <a:pt x="1277" y="104"/>
                </a:lnTo>
                <a:lnTo>
                  <a:pt x="1240" y="97"/>
                </a:lnTo>
                <a:lnTo>
                  <a:pt x="1205" y="92"/>
                </a:lnTo>
                <a:lnTo>
                  <a:pt x="1169" y="89"/>
                </a:lnTo>
                <a:lnTo>
                  <a:pt x="1133" y="88"/>
                </a:lnTo>
                <a:lnTo>
                  <a:pt x="1133" y="88"/>
                </a:lnTo>
                <a:lnTo>
                  <a:pt x="1093" y="89"/>
                </a:lnTo>
                <a:lnTo>
                  <a:pt x="1054" y="92"/>
                </a:lnTo>
                <a:lnTo>
                  <a:pt x="1013" y="100"/>
                </a:lnTo>
                <a:lnTo>
                  <a:pt x="974" y="109"/>
                </a:lnTo>
                <a:lnTo>
                  <a:pt x="974" y="109"/>
                </a:lnTo>
                <a:lnTo>
                  <a:pt x="933" y="121"/>
                </a:lnTo>
                <a:lnTo>
                  <a:pt x="891" y="136"/>
                </a:lnTo>
                <a:lnTo>
                  <a:pt x="898" y="153"/>
                </a:lnTo>
                <a:lnTo>
                  <a:pt x="880" y="154"/>
                </a:lnTo>
                <a:lnTo>
                  <a:pt x="880" y="154"/>
                </a:lnTo>
                <a:lnTo>
                  <a:pt x="885" y="189"/>
                </a:lnTo>
                <a:lnTo>
                  <a:pt x="889" y="222"/>
                </a:lnTo>
                <a:lnTo>
                  <a:pt x="895" y="256"/>
                </a:lnTo>
                <a:lnTo>
                  <a:pt x="904" y="289"/>
                </a:lnTo>
                <a:lnTo>
                  <a:pt x="904" y="289"/>
                </a:lnTo>
                <a:lnTo>
                  <a:pt x="915" y="328"/>
                </a:lnTo>
                <a:lnTo>
                  <a:pt x="929" y="366"/>
                </a:lnTo>
                <a:lnTo>
                  <a:pt x="944" y="404"/>
                </a:lnTo>
                <a:lnTo>
                  <a:pt x="960" y="442"/>
                </a:lnTo>
                <a:lnTo>
                  <a:pt x="978" y="477"/>
                </a:lnTo>
                <a:lnTo>
                  <a:pt x="998" y="511"/>
                </a:lnTo>
                <a:lnTo>
                  <a:pt x="1019" y="545"/>
                </a:lnTo>
                <a:lnTo>
                  <a:pt x="1044" y="578"/>
                </a:lnTo>
                <a:lnTo>
                  <a:pt x="1068" y="610"/>
                </a:lnTo>
                <a:lnTo>
                  <a:pt x="1093" y="638"/>
                </a:lnTo>
                <a:lnTo>
                  <a:pt x="1122" y="667"/>
                </a:lnTo>
                <a:lnTo>
                  <a:pt x="1151" y="696"/>
                </a:lnTo>
                <a:lnTo>
                  <a:pt x="1181" y="722"/>
                </a:lnTo>
                <a:lnTo>
                  <a:pt x="1213" y="746"/>
                </a:lnTo>
                <a:lnTo>
                  <a:pt x="1246" y="770"/>
                </a:lnTo>
                <a:lnTo>
                  <a:pt x="1281" y="791"/>
                </a:lnTo>
                <a:lnTo>
                  <a:pt x="1281" y="791"/>
                </a:lnTo>
                <a:lnTo>
                  <a:pt x="1260" y="822"/>
                </a:lnTo>
                <a:lnTo>
                  <a:pt x="1240" y="853"/>
                </a:lnTo>
                <a:lnTo>
                  <a:pt x="1221" y="885"/>
                </a:lnTo>
                <a:lnTo>
                  <a:pt x="1204" y="917"/>
                </a:lnTo>
                <a:lnTo>
                  <a:pt x="1187" y="950"/>
                </a:lnTo>
                <a:lnTo>
                  <a:pt x="1172" y="983"/>
                </a:lnTo>
                <a:lnTo>
                  <a:pt x="1157" y="1017"/>
                </a:lnTo>
                <a:lnTo>
                  <a:pt x="1145" y="1052"/>
                </a:lnTo>
                <a:lnTo>
                  <a:pt x="1133" y="1086"/>
                </a:lnTo>
                <a:lnTo>
                  <a:pt x="1122" y="1121"/>
                </a:lnTo>
                <a:lnTo>
                  <a:pt x="1113" y="1157"/>
                </a:lnTo>
                <a:lnTo>
                  <a:pt x="1106" y="1194"/>
                </a:lnTo>
                <a:lnTo>
                  <a:pt x="1099" y="1230"/>
                </a:lnTo>
                <a:lnTo>
                  <a:pt x="1095" y="1266"/>
                </a:lnTo>
                <a:lnTo>
                  <a:pt x="1090" y="1303"/>
                </a:lnTo>
                <a:lnTo>
                  <a:pt x="1087" y="1340"/>
                </a:lnTo>
                <a:lnTo>
                  <a:pt x="1106" y="1340"/>
                </a:lnTo>
                <a:lnTo>
                  <a:pt x="1087" y="1340"/>
                </a:lnTo>
                <a:lnTo>
                  <a:pt x="1087" y="1340"/>
                </a:lnTo>
                <a:lnTo>
                  <a:pt x="1087" y="1360"/>
                </a:lnTo>
                <a:lnTo>
                  <a:pt x="1087" y="1363"/>
                </a:lnTo>
                <a:lnTo>
                  <a:pt x="1106" y="1365"/>
                </a:lnTo>
                <a:lnTo>
                  <a:pt x="1087" y="1363"/>
                </a:lnTo>
                <a:lnTo>
                  <a:pt x="1087" y="1363"/>
                </a:lnTo>
                <a:lnTo>
                  <a:pt x="1087" y="1401"/>
                </a:lnTo>
                <a:lnTo>
                  <a:pt x="1087" y="1437"/>
                </a:lnTo>
                <a:lnTo>
                  <a:pt x="1090" y="1474"/>
                </a:lnTo>
                <a:lnTo>
                  <a:pt x="1093" y="1510"/>
                </a:lnTo>
                <a:lnTo>
                  <a:pt x="1098" y="1546"/>
                </a:lnTo>
                <a:lnTo>
                  <a:pt x="1104" y="1583"/>
                </a:lnTo>
                <a:lnTo>
                  <a:pt x="1112" y="1617"/>
                </a:lnTo>
                <a:lnTo>
                  <a:pt x="1121" y="1654"/>
                </a:lnTo>
                <a:lnTo>
                  <a:pt x="1121" y="1654"/>
                </a:lnTo>
                <a:lnTo>
                  <a:pt x="1128" y="1682"/>
                </a:lnTo>
                <a:lnTo>
                  <a:pt x="1137" y="1713"/>
                </a:lnTo>
                <a:lnTo>
                  <a:pt x="1148" y="1741"/>
                </a:lnTo>
                <a:lnTo>
                  <a:pt x="1158" y="1770"/>
                </a:lnTo>
                <a:lnTo>
                  <a:pt x="1171" y="1799"/>
                </a:lnTo>
                <a:lnTo>
                  <a:pt x="1183" y="1826"/>
                </a:lnTo>
                <a:lnTo>
                  <a:pt x="1196" y="1855"/>
                </a:lnTo>
                <a:lnTo>
                  <a:pt x="1211" y="1882"/>
                </a:lnTo>
                <a:lnTo>
                  <a:pt x="1225" y="1908"/>
                </a:lnTo>
                <a:lnTo>
                  <a:pt x="1242" y="1935"/>
                </a:lnTo>
                <a:lnTo>
                  <a:pt x="1258" y="1961"/>
                </a:lnTo>
                <a:lnTo>
                  <a:pt x="1275" y="1987"/>
                </a:lnTo>
                <a:lnTo>
                  <a:pt x="1293" y="2011"/>
                </a:lnTo>
                <a:lnTo>
                  <a:pt x="1311" y="2035"/>
                </a:lnTo>
                <a:lnTo>
                  <a:pt x="1331" y="2059"/>
                </a:lnTo>
                <a:lnTo>
                  <a:pt x="1352" y="2082"/>
                </a:lnTo>
                <a:lnTo>
                  <a:pt x="1352" y="2082"/>
                </a:lnTo>
                <a:lnTo>
                  <a:pt x="1392" y="2123"/>
                </a:lnTo>
                <a:lnTo>
                  <a:pt x="1432" y="2162"/>
                </a:lnTo>
                <a:lnTo>
                  <a:pt x="1476" y="2198"/>
                </a:lnTo>
                <a:lnTo>
                  <a:pt x="1523" y="2233"/>
                </a:lnTo>
                <a:lnTo>
                  <a:pt x="1570" y="2265"/>
                </a:lnTo>
                <a:lnTo>
                  <a:pt x="1620" y="2294"/>
                </a:lnTo>
                <a:lnTo>
                  <a:pt x="1671" y="2319"/>
                </a:lnTo>
                <a:lnTo>
                  <a:pt x="1723" y="2344"/>
                </a:lnTo>
                <a:lnTo>
                  <a:pt x="1723" y="2344"/>
                </a:lnTo>
                <a:lnTo>
                  <a:pt x="1712" y="2389"/>
                </a:lnTo>
                <a:lnTo>
                  <a:pt x="1702" y="2436"/>
                </a:lnTo>
                <a:lnTo>
                  <a:pt x="1694" y="2483"/>
                </a:lnTo>
                <a:lnTo>
                  <a:pt x="1687" y="2530"/>
                </a:lnTo>
                <a:lnTo>
                  <a:pt x="1687" y="2530"/>
                </a:lnTo>
                <a:lnTo>
                  <a:pt x="1641" y="2521"/>
                </a:lnTo>
                <a:lnTo>
                  <a:pt x="1596" y="2515"/>
                </a:lnTo>
                <a:lnTo>
                  <a:pt x="1550" y="2510"/>
                </a:lnTo>
                <a:lnTo>
                  <a:pt x="1505" y="2508"/>
                </a:lnTo>
                <a:lnTo>
                  <a:pt x="1505" y="2508"/>
                </a:lnTo>
                <a:lnTo>
                  <a:pt x="1454" y="2512"/>
                </a:lnTo>
                <a:lnTo>
                  <a:pt x="1402" y="2516"/>
                </a:lnTo>
                <a:lnTo>
                  <a:pt x="1352" y="2524"/>
                </a:lnTo>
                <a:lnTo>
                  <a:pt x="1302" y="2536"/>
                </a:lnTo>
                <a:lnTo>
                  <a:pt x="1302" y="2536"/>
                </a:lnTo>
                <a:lnTo>
                  <a:pt x="1272" y="2543"/>
                </a:lnTo>
                <a:lnTo>
                  <a:pt x="1243" y="2552"/>
                </a:lnTo>
                <a:lnTo>
                  <a:pt x="1216" y="2563"/>
                </a:lnTo>
                <a:lnTo>
                  <a:pt x="1187" y="2575"/>
                </a:lnTo>
                <a:lnTo>
                  <a:pt x="1160" y="2587"/>
                </a:lnTo>
                <a:lnTo>
                  <a:pt x="1133" y="2601"/>
                </a:lnTo>
                <a:lnTo>
                  <a:pt x="1107" y="2614"/>
                </a:lnTo>
                <a:lnTo>
                  <a:pt x="1081" y="2630"/>
                </a:lnTo>
                <a:lnTo>
                  <a:pt x="1056" y="2646"/>
                </a:lnTo>
                <a:lnTo>
                  <a:pt x="1031" y="2664"/>
                </a:lnTo>
                <a:lnTo>
                  <a:pt x="1007" y="2682"/>
                </a:lnTo>
                <a:lnTo>
                  <a:pt x="984" y="2701"/>
                </a:lnTo>
                <a:lnTo>
                  <a:pt x="962" y="2722"/>
                </a:lnTo>
                <a:lnTo>
                  <a:pt x="941" y="2741"/>
                </a:lnTo>
                <a:lnTo>
                  <a:pt x="919" y="2764"/>
                </a:lnTo>
                <a:lnTo>
                  <a:pt x="900" y="2787"/>
                </a:lnTo>
                <a:lnTo>
                  <a:pt x="913" y="2799"/>
                </a:lnTo>
                <a:lnTo>
                  <a:pt x="901" y="2811"/>
                </a:lnTo>
                <a:lnTo>
                  <a:pt x="901" y="2811"/>
                </a:lnTo>
                <a:lnTo>
                  <a:pt x="933" y="2840"/>
                </a:lnTo>
                <a:lnTo>
                  <a:pt x="965" y="2866"/>
                </a:lnTo>
                <a:lnTo>
                  <a:pt x="1000" y="2890"/>
                </a:lnTo>
                <a:lnTo>
                  <a:pt x="1034" y="2912"/>
                </a:lnTo>
                <a:lnTo>
                  <a:pt x="1069" y="2934"/>
                </a:lnTo>
                <a:lnTo>
                  <a:pt x="1106" y="2952"/>
                </a:lnTo>
                <a:lnTo>
                  <a:pt x="1143" y="2970"/>
                </a:lnTo>
                <a:lnTo>
                  <a:pt x="1181" y="2985"/>
                </a:lnTo>
                <a:lnTo>
                  <a:pt x="1219" y="2999"/>
                </a:lnTo>
                <a:lnTo>
                  <a:pt x="1258" y="3011"/>
                </a:lnTo>
                <a:lnTo>
                  <a:pt x="1298" y="3021"/>
                </a:lnTo>
                <a:lnTo>
                  <a:pt x="1337" y="3030"/>
                </a:lnTo>
                <a:lnTo>
                  <a:pt x="1378" y="3037"/>
                </a:lnTo>
                <a:lnTo>
                  <a:pt x="1419" y="3041"/>
                </a:lnTo>
                <a:lnTo>
                  <a:pt x="1460" y="3044"/>
                </a:lnTo>
                <a:lnTo>
                  <a:pt x="1500" y="3046"/>
                </a:lnTo>
                <a:lnTo>
                  <a:pt x="1500" y="3046"/>
                </a:lnTo>
                <a:lnTo>
                  <a:pt x="1552" y="3044"/>
                </a:lnTo>
                <a:lnTo>
                  <a:pt x="1605" y="3040"/>
                </a:lnTo>
                <a:lnTo>
                  <a:pt x="1658" y="3030"/>
                </a:lnTo>
                <a:lnTo>
                  <a:pt x="1709" y="3020"/>
                </a:lnTo>
                <a:lnTo>
                  <a:pt x="1705" y="3002"/>
                </a:lnTo>
                <a:lnTo>
                  <a:pt x="1709" y="3020"/>
                </a:lnTo>
                <a:lnTo>
                  <a:pt x="1709" y="3020"/>
                </a:lnTo>
                <a:lnTo>
                  <a:pt x="1715" y="3018"/>
                </a:lnTo>
                <a:lnTo>
                  <a:pt x="1715" y="3018"/>
                </a:lnTo>
                <a:lnTo>
                  <a:pt x="1723" y="3017"/>
                </a:lnTo>
                <a:lnTo>
                  <a:pt x="1723" y="3017"/>
                </a:lnTo>
                <a:lnTo>
                  <a:pt x="1774" y="3002"/>
                </a:lnTo>
                <a:lnTo>
                  <a:pt x="1824" y="2984"/>
                </a:lnTo>
                <a:lnTo>
                  <a:pt x="1873" y="2962"/>
                </a:lnTo>
                <a:lnTo>
                  <a:pt x="1920" y="2940"/>
                </a:lnTo>
                <a:lnTo>
                  <a:pt x="1965" y="2912"/>
                </a:lnTo>
                <a:lnTo>
                  <a:pt x="2009" y="2884"/>
                </a:lnTo>
                <a:lnTo>
                  <a:pt x="2051" y="2852"/>
                </a:lnTo>
                <a:lnTo>
                  <a:pt x="2091" y="2819"/>
                </a:lnTo>
                <a:lnTo>
                  <a:pt x="2091" y="2819"/>
                </a:lnTo>
                <a:lnTo>
                  <a:pt x="2119" y="2852"/>
                </a:lnTo>
                <a:lnTo>
                  <a:pt x="2143" y="2888"/>
                </a:lnTo>
                <a:lnTo>
                  <a:pt x="2168" y="2925"/>
                </a:lnTo>
                <a:lnTo>
                  <a:pt x="2189" y="2962"/>
                </a:lnTo>
                <a:lnTo>
                  <a:pt x="2207" y="3002"/>
                </a:lnTo>
                <a:lnTo>
                  <a:pt x="2225" y="3043"/>
                </a:lnTo>
                <a:lnTo>
                  <a:pt x="2239" y="3083"/>
                </a:lnTo>
                <a:lnTo>
                  <a:pt x="2251" y="3126"/>
                </a:lnTo>
                <a:lnTo>
                  <a:pt x="2251" y="3126"/>
                </a:lnTo>
                <a:lnTo>
                  <a:pt x="2261" y="3171"/>
                </a:lnTo>
                <a:lnTo>
                  <a:pt x="2269" y="3217"/>
                </a:lnTo>
                <a:lnTo>
                  <a:pt x="2275" y="3262"/>
                </a:lnTo>
                <a:lnTo>
                  <a:pt x="2277" y="3307"/>
                </a:lnTo>
                <a:lnTo>
                  <a:pt x="2277" y="3354"/>
                </a:lnTo>
                <a:lnTo>
                  <a:pt x="2274" y="3400"/>
                </a:lnTo>
                <a:lnTo>
                  <a:pt x="2268" y="3445"/>
                </a:lnTo>
                <a:lnTo>
                  <a:pt x="2258" y="3490"/>
                </a:lnTo>
                <a:lnTo>
                  <a:pt x="2258" y="3490"/>
                </a:lnTo>
                <a:lnTo>
                  <a:pt x="2201" y="3484"/>
                </a:lnTo>
                <a:lnTo>
                  <a:pt x="2143" y="3483"/>
                </a:lnTo>
                <a:lnTo>
                  <a:pt x="2143" y="3483"/>
                </a:lnTo>
                <a:lnTo>
                  <a:pt x="2113" y="3484"/>
                </a:lnTo>
                <a:lnTo>
                  <a:pt x="2084" y="3486"/>
                </a:lnTo>
                <a:lnTo>
                  <a:pt x="2054" y="3487"/>
                </a:lnTo>
                <a:lnTo>
                  <a:pt x="2025" y="3490"/>
                </a:lnTo>
                <a:lnTo>
                  <a:pt x="1995" y="3495"/>
                </a:lnTo>
                <a:lnTo>
                  <a:pt x="1966" y="3501"/>
                </a:lnTo>
                <a:lnTo>
                  <a:pt x="1936" y="3507"/>
                </a:lnTo>
                <a:lnTo>
                  <a:pt x="1907" y="3515"/>
                </a:lnTo>
                <a:lnTo>
                  <a:pt x="1907" y="3515"/>
                </a:lnTo>
                <a:lnTo>
                  <a:pt x="1873" y="3524"/>
                </a:lnTo>
                <a:lnTo>
                  <a:pt x="1877" y="3542"/>
                </a:lnTo>
                <a:lnTo>
                  <a:pt x="1862" y="3549"/>
                </a:lnTo>
                <a:lnTo>
                  <a:pt x="1862" y="3549"/>
                </a:lnTo>
                <a:lnTo>
                  <a:pt x="1883" y="3590"/>
                </a:lnTo>
                <a:lnTo>
                  <a:pt x="1906" y="3630"/>
                </a:lnTo>
                <a:lnTo>
                  <a:pt x="1930" y="3670"/>
                </a:lnTo>
                <a:lnTo>
                  <a:pt x="1956" y="3708"/>
                </a:lnTo>
                <a:lnTo>
                  <a:pt x="1982" y="3746"/>
                </a:lnTo>
                <a:lnTo>
                  <a:pt x="2009" y="3784"/>
                </a:lnTo>
                <a:lnTo>
                  <a:pt x="2036" y="3820"/>
                </a:lnTo>
                <a:lnTo>
                  <a:pt x="2066" y="3857"/>
                </a:lnTo>
                <a:lnTo>
                  <a:pt x="2066" y="3857"/>
                </a:lnTo>
                <a:lnTo>
                  <a:pt x="2032" y="3891"/>
                </a:lnTo>
                <a:lnTo>
                  <a:pt x="1995" y="3923"/>
                </a:lnTo>
                <a:lnTo>
                  <a:pt x="1956" y="3952"/>
                </a:lnTo>
                <a:lnTo>
                  <a:pt x="1917" y="3979"/>
                </a:lnTo>
                <a:lnTo>
                  <a:pt x="1876" y="4003"/>
                </a:lnTo>
                <a:lnTo>
                  <a:pt x="1832" y="4024"/>
                </a:lnTo>
                <a:lnTo>
                  <a:pt x="1788" y="4044"/>
                </a:lnTo>
                <a:lnTo>
                  <a:pt x="1741" y="4059"/>
                </a:lnTo>
                <a:lnTo>
                  <a:pt x="1741" y="4059"/>
                </a:lnTo>
                <a:lnTo>
                  <a:pt x="1743" y="4024"/>
                </a:lnTo>
                <a:lnTo>
                  <a:pt x="1744" y="3988"/>
                </a:lnTo>
                <a:lnTo>
                  <a:pt x="1743" y="3953"/>
                </a:lnTo>
                <a:lnTo>
                  <a:pt x="1739" y="3917"/>
                </a:lnTo>
                <a:lnTo>
                  <a:pt x="1735" y="3882"/>
                </a:lnTo>
                <a:lnTo>
                  <a:pt x="1730" y="3846"/>
                </a:lnTo>
                <a:lnTo>
                  <a:pt x="1723" y="3811"/>
                </a:lnTo>
                <a:lnTo>
                  <a:pt x="1714" y="3776"/>
                </a:lnTo>
                <a:lnTo>
                  <a:pt x="1714" y="3776"/>
                </a:lnTo>
                <a:lnTo>
                  <a:pt x="1705" y="3742"/>
                </a:lnTo>
                <a:lnTo>
                  <a:pt x="1693" y="3707"/>
                </a:lnTo>
                <a:lnTo>
                  <a:pt x="1680" y="3673"/>
                </a:lnTo>
                <a:lnTo>
                  <a:pt x="1665" y="3639"/>
                </a:lnTo>
                <a:lnTo>
                  <a:pt x="1650" y="3646"/>
                </a:lnTo>
                <a:lnTo>
                  <a:pt x="1665" y="3639"/>
                </a:lnTo>
                <a:lnTo>
                  <a:pt x="1665" y="3639"/>
                </a:lnTo>
                <a:lnTo>
                  <a:pt x="1652" y="3610"/>
                </a:lnTo>
                <a:lnTo>
                  <a:pt x="1637" y="3581"/>
                </a:lnTo>
                <a:lnTo>
                  <a:pt x="1621" y="3552"/>
                </a:lnTo>
                <a:lnTo>
                  <a:pt x="1605" y="3525"/>
                </a:lnTo>
                <a:lnTo>
                  <a:pt x="1587" y="3498"/>
                </a:lnTo>
                <a:lnTo>
                  <a:pt x="1569" y="3472"/>
                </a:lnTo>
                <a:lnTo>
                  <a:pt x="1549" y="3448"/>
                </a:lnTo>
                <a:lnTo>
                  <a:pt x="1529" y="3422"/>
                </a:lnTo>
                <a:lnTo>
                  <a:pt x="1508" y="3400"/>
                </a:lnTo>
                <a:lnTo>
                  <a:pt x="1487" y="3377"/>
                </a:lnTo>
                <a:lnTo>
                  <a:pt x="1464" y="3356"/>
                </a:lnTo>
                <a:lnTo>
                  <a:pt x="1440" y="3335"/>
                </a:lnTo>
                <a:lnTo>
                  <a:pt x="1416" y="3313"/>
                </a:lnTo>
                <a:lnTo>
                  <a:pt x="1392" y="3295"/>
                </a:lnTo>
                <a:lnTo>
                  <a:pt x="1367" y="3277"/>
                </a:lnTo>
                <a:lnTo>
                  <a:pt x="1340" y="3259"/>
                </a:lnTo>
                <a:lnTo>
                  <a:pt x="1314" y="3242"/>
                </a:lnTo>
                <a:lnTo>
                  <a:pt x="1287" y="3227"/>
                </a:lnTo>
                <a:lnTo>
                  <a:pt x="1260" y="3212"/>
                </a:lnTo>
                <a:lnTo>
                  <a:pt x="1233" y="3198"/>
                </a:lnTo>
                <a:lnTo>
                  <a:pt x="1204" y="3186"/>
                </a:lnTo>
                <a:lnTo>
                  <a:pt x="1175" y="3176"/>
                </a:lnTo>
                <a:lnTo>
                  <a:pt x="1145" y="3165"/>
                </a:lnTo>
                <a:lnTo>
                  <a:pt x="1116" y="3155"/>
                </a:lnTo>
                <a:lnTo>
                  <a:pt x="1086" y="3147"/>
                </a:lnTo>
                <a:lnTo>
                  <a:pt x="1056" y="3139"/>
                </a:lnTo>
                <a:lnTo>
                  <a:pt x="1025" y="3133"/>
                </a:lnTo>
                <a:lnTo>
                  <a:pt x="994" y="3127"/>
                </a:lnTo>
                <a:lnTo>
                  <a:pt x="963" y="3124"/>
                </a:lnTo>
                <a:lnTo>
                  <a:pt x="932" y="3121"/>
                </a:lnTo>
                <a:lnTo>
                  <a:pt x="900" y="3120"/>
                </a:lnTo>
                <a:lnTo>
                  <a:pt x="868" y="3118"/>
                </a:lnTo>
                <a:lnTo>
                  <a:pt x="868" y="3118"/>
                </a:lnTo>
                <a:lnTo>
                  <a:pt x="835" y="3120"/>
                </a:lnTo>
                <a:lnTo>
                  <a:pt x="801" y="3121"/>
                </a:lnTo>
                <a:lnTo>
                  <a:pt x="770" y="3124"/>
                </a:lnTo>
                <a:lnTo>
                  <a:pt x="736" y="3129"/>
                </a:lnTo>
                <a:lnTo>
                  <a:pt x="736" y="3129"/>
                </a:lnTo>
                <a:lnTo>
                  <a:pt x="692" y="3136"/>
                </a:lnTo>
                <a:lnTo>
                  <a:pt x="649" y="3147"/>
                </a:lnTo>
                <a:lnTo>
                  <a:pt x="649" y="3147"/>
                </a:lnTo>
                <a:lnTo>
                  <a:pt x="599" y="3162"/>
                </a:lnTo>
                <a:lnTo>
                  <a:pt x="550" y="3179"/>
                </a:lnTo>
                <a:lnTo>
                  <a:pt x="503" y="3200"/>
                </a:lnTo>
                <a:lnTo>
                  <a:pt x="456" y="3223"/>
                </a:lnTo>
                <a:lnTo>
                  <a:pt x="456" y="3223"/>
                </a:lnTo>
                <a:lnTo>
                  <a:pt x="456" y="3223"/>
                </a:lnTo>
                <a:lnTo>
                  <a:pt x="426" y="3241"/>
                </a:lnTo>
                <a:lnTo>
                  <a:pt x="394" y="3259"/>
                </a:lnTo>
                <a:lnTo>
                  <a:pt x="366" y="3280"/>
                </a:lnTo>
                <a:lnTo>
                  <a:pt x="337" y="3301"/>
                </a:lnTo>
                <a:lnTo>
                  <a:pt x="308" y="3324"/>
                </a:lnTo>
                <a:lnTo>
                  <a:pt x="282" y="3348"/>
                </a:lnTo>
                <a:lnTo>
                  <a:pt x="255" y="3372"/>
                </a:lnTo>
                <a:lnTo>
                  <a:pt x="231" y="3398"/>
                </a:lnTo>
                <a:lnTo>
                  <a:pt x="207" y="3425"/>
                </a:lnTo>
                <a:lnTo>
                  <a:pt x="184" y="3454"/>
                </a:lnTo>
                <a:lnTo>
                  <a:pt x="163" y="3483"/>
                </a:lnTo>
                <a:lnTo>
                  <a:pt x="142" y="3513"/>
                </a:lnTo>
                <a:lnTo>
                  <a:pt x="124" y="3543"/>
                </a:lnTo>
                <a:lnTo>
                  <a:pt x="105" y="3575"/>
                </a:lnTo>
                <a:lnTo>
                  <a:pt x="89" y="3607"/>
                </a:lnTo>
                <a:lnTo>
                  <a:pt x="74" y="3640"/>
                </a:lnTo>
                <a:lnTo>
                  <a:pt x="74" y="3640"/>
                </a:lnTo>
                <a:lnTo>
                  <a:pt x="59" y="3675"/>
                </a:lnTo>
                <a:lnTo>
                  <a:pt x="46" y="3710"/>
                </a:lnTo>
                <a:lnTo>
                  <a:pt x="34" y="3745"/>
                </a:lnTo>
                <a:lnTo>
                  <a:pt x="25" y="3781"/>
                </a:lnTo>
                <a:lnTo>
                  <a:pt x="16" y="3816"/>
                </a:lnTo>
                <a:lnTo>
                  <a:pt x="10" y="3852"/>
                </a:lnTo>
                <a:lnTo>
                  <a:pt x="6" y="3888"/>
                </a:lnTo>
                <a:lnTo>
                  <a:pt x="1" y="3925"/>
                </a:lnTo>
                <a:lnTo>
                  <a:pt x="0" y="3961"/>
                </a:lnTo>
                <a:lnTo>
                  <a:pt x="0" y="3997"/>
                </a:lnTo>
                <a:lnTo>
                  <a:pt x="0" y="4035"/>
                </a:lnTo>
                <a:lnTo>
                  <a:pt x="3" y="4071"/>
                </a:lnTo>
                <a:lnTo>
                  <a:pt x="7" y="4108"/>
                </a:lnTo>
                <a:lnTo>
                  <a:pt x="12" y="4146"/>
                </a:lnTo>
                <a:lnTo>
                  <a:pt x="19" y="4182"/>
                </a:lnTo>
                <a:lnTo>
                  <a:pt x="28" y="4218"/>
                </a:lnTo>
                <a:lnTo>
                  <a:pt x="28" y="4218"/>
                </a:lnTo>
                <a:lnTo>
                  <a:pt x="40" y="4261"/>
                </a:lnTo>
                <a:lnTo>
                  <a:pt x="55" y="4303"/>
                </a:lnTo>
                <a:lnTo>
                  <a:pt x="71" y="4344"/>
                </a:lnTo>
                <a:lnTo>
                  <a:pt x="89" y="4383"/>
                </a:lnTo>
                <a:lnTo>
                  <a:pt x="110" y="4422"/>
                </a:lnTo>
                <a:lnTo>
                  <a:pt x="133" y="4460"/>
                </a:lnTo>
                <a:lnTo>
                  <a:pt x="155" y="4497"/>
                </a:lnTo>
                <a:lnTo>
                  <a:pt x="183" y="4533"/>
                </a:lnTo>
                <a:lnTo>
                  <a:pt x="196" y="4522"/>
                </a:lnTo>
                <a:lnTo>
                  <a:pt x="207" y="4536"/>
                </a:lnTo>
                <a:lnTo>
                  <a:pt x="207" y="4536"/>
                </a:lnTo>
                <a:lnTo>
                  <a:pt x="237" y="4515"/>
                </a:lnTo>
                <a:lnTo>
                  <a:pt x="266" y="4490"/>
                </a:lnTo>
                <a:lnTo>
                  <a:pt x="293" y="4466"/>
                </a:lnTo>
                <a:lnTo>
                  <a:pt x="320" y="4442"/>
                </a:lnTo>
                <a:lnTo>
                  <a:pt x="346" y="4416"/>
                </a:lnTo>
                <a:lnTo>
                  <a:pt x="370" y="4389"/>
                </a:lnTo>
                <a:lnTo>
                  <a:pt x="393" y="4360"/>
                </a:lnTo>
                <a:lnTo>
                  <a:pt x="416" y="4332"/>
                </a:lnTo>
                <a:lnTo>
                  <a:pt x="438" y="4303"/>
                </a:lnTo>
                <a:lnTo>
                  <a:pt x="458" y="4273"/>
                </a:lnTo>
                <a:lnTo>
                  <a:pt x="478" y="4241"/>
                </a:lnTo>
                <a:lnTo>
                  <a:pt x="496" y="4209"/>
                </a:lnTo>
                <a:lnTo>
                  <a:pt x="512" y="4176"/>
                </a:lnTo>
                <a:lnTo>
                  <a:pt x="529" y="4142"/>
                </a:lnTo>
                <a:lnTo>
                  <a:pt x="543" y="4109"/>
                </a:lnTo>
                <a:lnTo>
                  <a:pt x="556" y="4074"/>
                </a:lnTo>
                <a:lnTo>
                  <a:pt x="556" y="4074"/>
                </a:lnTo>
                <a:lnTo>
                  <a:pt x="568" y="4038"/>
                </a:lnTo>
                <a:lnTo>
                  <a:pt x="581" y="4002"/>
                </a:lnTo>
                <a:lnTo>
                  <a:pt x="590" y="3965"/>
                </a:lnTo>
                <a:lnTo>
                  <a:pt x="597" y="3928"/>
                </a:lnTo>
                <a:lnTo>
                  <a:pt x="605" y="3891"/>
                </a:lnTo>
                <a:lnTo>
                  <a:pt x="609" y="3854"/>
                </a:lnTo>
                <a:lnTo>
                  <a:pt x="614" y="3817"/>
                </a:lnTo>
                <a:lnTo>
                  <a:pt x="617" y="3779"/>
                </a:lnTo>
                <a:lnTo>
                  <a:pt x="617" y="3742"/>
                </a:lnTo>
                <a:lnTo>
                  <a:pt x="617" y="3704"/>
                </a:lnTo>
                <a:lnTo>
                  <a:pt x="615" y="3666"/>
                </a:lnTo>
                <a:lnTo>
                  <a:pt x="612" y="3628"/>
                </a:lnTo>
                <a:lnTo>
                  <a:pt x="606" y="3590"/>
                </a:lnTo>
                <a:lnTo>
                  <a:pt x="600" y="3554"/>
                </a:lnTo>
                <a:lnTo>
                  <a:pt x="593" y="3516"/>
                </a:lnTo>
                <a:lnTo>
                  <a:pt x="584" y="3478"/>
                </a:lnTo>
                <a:lnTo>
                  <a:pt x="584" y="3478"/>
                </a:lnTo>
                <a:lnTo>
                  <a:pt x="576" y="3448"/>
                </a:lnTo>
                <a:lnTo>
                  <a:pt x="567" y="3419"/>
                </a:lnTo>
                <a:lnTo>
                  <a:pt x="556" y="3389"/>
                </a:lnTo>
                <a:lnTo>
                  <a:pt x="544" y="3360"/>
                </a:lnTo>
                <a:lnTo>
                  <a:pt x="532" y="3330"/>
                </a:lnTo>
                <a:lnTo>
                  <a:pt x="520" y="3301"/>
                </a:lnTo>
                <a:lnTo>
                  <a:pt x="505" y="3274"/>
                </a:lnTo>
                <a:lnTo>
                  <a:pt x="491" y="3245"/>
                </a:lnTo>
                <a:lnTo>
                  <a:pt x="491" y="3245"/>
                </a:lnTo>
                <a:lnTo>
                  <a:pt x="531" y="3227"/>
                </a:lnTo>
                <a:lnTo>
                  <a:pt x="573" y="3209"/>
                </a:lnTo>
                <a:lnTo>
                  <a:pt x="615" y="3195"/>
                </a:lnTo>
                <a:lnTo>
                  <a:pt x="658" y="3182"/>
                </a:lnTo>
                <a:lnTo>
                  <a:pt x="658" y="3182"/>
                </a:lnTo>
                <a:lnTo>
                  <a:pt x="686" y="3176"/>
                </a:lnTo>
                <a:lnTo>
                  <a:pt x="715" y="3170"/>
                </a:lnTo>
                <a:lnTo>
                  <a:pt x="715" y="3170"/>
                </a:lnTo>
                <a:lnTo>
                  <a:pt x="709" y="3214"/>
                </a:lnTo>
                <a:lnTo>
                  <a:pt x="705" y="3259"/>
                </a:lnTo>
                <a:lnTo>
                  <a:pt x="702" y="3303"/>
                </a:lnTo>
                <a:lnTo>
                  <a:pt x="703" y="3347"/>
                </a:lnTo>
                <a:lnTo>
                  <a:pt x="705" y="3392"/>
                </a:lnTo>
                <a:lnTo>
                  <a:pt x="711" y="3436"/>
                </a:lnTo>
                <a:lnTo>
                  <a:pt x="718" y="3480"/>
                </a:lnTo>
                <a:lnTo>
                  <a:pt x="729" y="3525"/>
                </a:lnTo>
                <a:lnTo>
                  <a:pt x="729" y="3525"/>
                </a:lnTo>
                <a:lnTo>
                  <a:pt x="744" y="3577"/>
                </a:lnTo>
                <a:lnTo>
                  <a:pt x="762" y="3627"/>
                </a:lnTo>
                <a:lnTo>
                  <a:pt x="785" y="3675"/>
                </a:lnTo>
                <a:lnTo>
                  <a:pt x="809" y="3722"/>
                </a:lnTo>
                <a:lnTo>
                  <a:pt x="836" y="3767"/>
                </a:lnTo>
                <a:lnTo>
                  <a:pt x="866" y="3810"/>
                </a:lnTo>
                <a:lnTo>
                  <a:pt x="900" y="3852"/>
                </a:lnTo>
                <a:lnTo>
                  <a:pt x="936" y="3891"/>
                </a:lnTo>
                <a:lnTo>
                  <a:pt x="936" y="3891"/>
                </a:lnTo>
                <a:lnTo>
                  <a:pt x="972" y="3925"/>
                </a:lnTo>
                <a:lnTo>
                  <a:pt x="1010" y="3956"/>
                </a:lnTo>
                <a:lnTo>
                  <a:pt x="1048" y="3985"/>
                </a:lnTo>
                <a:lnTo>
                  <a:pt x="1089" y="4012"/>
                </a:lnTo>
                <a:lnTo>
                  <a:pt x="1131" y="4037"/>
                </a:lnTo>
                <a:lnTo>
                  <a:pt x="1175" y="4059"/>
                </a:lnTo>
                <a:lnTo>
                  <a:pt x="1221" y="4077"/>
                </a:lnTo>
                <a:lnTo>
                  <a:pt x="1267" y="4094"/>
                </a:lnTo>
                <a:lnTo>
                  <a:pt x="1267" y="4094"/>
                </a:lnTo>
                <a:lnTo>
                  <a:pt x="1255" y="4129"/>
                </a:lnTo>
                <a:lnTo>
                  <a:pt x="1243" y="4164"/>
                </a:lnTo>
                <a:lnTo>
                  <a:pt x="1234" y="4198"/>
                </a:lnTo>
                <a:lnTo>
                  <a:pt x="1227" y="4235"/>
                </a:lnTo>
                <a:lnTo>
                  <a:pt x="1219" y="4271"/>
                </a:lnTo>
                <a:lnTo>
                  <a:pt x="1214" y="4306"/>
                </a:lnTo>
                <a:lnTo>
                  <a:pt x="1210" y="4342"/>
                </a:lnTo>
                <a:lnTo>
                  <a:pt x="1207" y="4379"/>
                </a:lnTo>
                <a:lnTo>
                  <a:pt x="1207" y="4415"/>
                </a:lnTo>
                <a:lnTo>
                  <a:pt x="1207" y="4451"/>
                </a:lnTo>
                <a:lnTo>
                  <a:pt x="1208" y="4487"/>
                </a:lnTo>
                <a:lnTo>
                  <a:pt x="1211" y="4524"/>
                </a:lnTo>
                <a:lnTo>
                  <a:pt x="1216" y="4560"/>
                </a:lnTo>
                <a:lnTo>
                  <a:pt x="1222" y="4596"/>
                </a:lnTo>
                <a:lnTo>
                  <a:pt x="1230" y="4633"/>
                </a:lnTo>
                <a:lnTo>
                  <a:pt x="1239" y="4669"/>
                </a:lnTo>
                <a:lnTo>
                  <a:pt x="1239" y="4669"/>
                </a:lnTo>
                <a:lnTo>
                  <a:pt x="1251" y="4714"/>
                </a:lnTo>
                <a:lnTo>
                  <a:pt x="1266" y="4758"/>
                </a:lnTo>
                <a:lnTo>
                  <a:pt x="1266" y="4758"/>
                </a:lnTo>
                <a:lnTo>
                  <a:pt x="1278" y="4787"/>
                </a:lnTo>
                <a:lnTo>
                  <a:pt x="1289" y="4816"/>
                </a:lnTo>
                <a:lnTo>
                  <a:pt x="1302" y="4843"/>
                </a:lnTo>
                <a:lnTo>
                  <a:pt x="1316" y="4870"/>
                </a:lnTo>
                <a:lnTo>
                  <a:pt x="1331" y="4897"/>
                </a:lnTo>
                <a:lnTo>
                  <a:pt x="1346" y="4923"/>
                </a:lnTo>
                <a:lnTo>
                  <a:pt x="1363" y="4949"/>
                </a:lnTo>
                <a:lnTo>
                  <a:pt x="1379" y="4975"/>
                </a:lnTo>
                <a:lnTo>
                  <a:pt x="1379" y="4975"/>
                </a:lnTo>
                <a:lnTo>
                  <a:pt x="1354" y="4999"/>
                </a:lnTo>
                <a:lnTo>
                  <a:pt x="1329" y="5023"/>
                </a:lnTo>
                <a:lnTo>
                  <a:pt x="1305" y="5049"/>
                </a:lnTo>
                <a:lnTo>
                  <a:pt x="1283" y="5074"/>
                </a:lnTo>
                <a:lnTo>
                  <a:pt x="1296" y="5085"/>
                </a:lnTo>
                <a:lnTo>
                  <a:pt x="1283" y="5074"/>
                </a:lnTo>
                <a:lnTo>
                  <a:pt x="1283" y="5074"/>
                </a:lnTo>
                <a:lnTo>
                  <a:pt x="1260" y="5102"/>
                </a:lnTo>
                <a:lnTo>
                  <a:pt x="1237" y="5130"/>
                </a:lnTo>
                <a:lnTo>
                  <a:pt x="1216" y="5159"/>
                </a:lnTo>
                <a:lnTo>
                  <a:pt x="1195" y="5189"/>
                </a:lnTo>
                <a:lnTo>
                  <a:pt x="1175" y="5220"/>
                </a:lnTo>
                <a:lnTo>
                  <a:pt x="1157" y="5250"/>
                </a:lnTo>
                <a:lnTo>
                  <a:pt x="1139" y="5282"/>
                </a:lnTo>
                <a:lnTo>
                  <a:pt x="1122" y="5314"/>
                </a:lnTo>
                <a:lnTo>
                  <a:pt x="1107" y="5345"/>
                </a:lnTo>
                <a:lnTo>
                  <a:pt x="1093" y="5379"/>
                </a:lnTo>
                <a:lnTo>
                  <a:pt x="1080" y="5410"/>
                </a:lnTo>
                <a:lnTo>
                  <a:pt x="1066" y="5444"/>
                </a:lnTo>
                <a:lnTo>
                  <a:pt x="1056" y="5478"/>
                </a:lnTo>
                <a:lnTo>
                  <a:pt x="1045" y="5512"/>
                </a:lnTo>
                <a:lnTo>
                  <a:pt x="1034" y="5547"/>
                </a:lnTo>
                <a:lnTo>
                  <a:pt x="1027" y="5581"/>
                </a:lnTo>
                <a:lnTo>
                  <a:pt x="1019" y="5616"/>
                </a:lnTo>
                <a:lnTo>
                  <a:pt x="1012" y="5651"/>
                </a:lnTo>
                <a:lnTo>
                  <a:pt x="1007" y="5686"/>
                </a:lnTo>
                <a:lnTo>
                  <a:pt x="1003" y="5721"/>
                </a:lnTo>
                <a:lnTo>
                  <a:pt x="1000" y="5757"/>
                </a:lnTo>
                <a:lnTo>
                  <a:pt x="997" y="5792"/>
                </a:lnTo>
                <a:lnTo>
                  <a:pt x="997" y="5828"/>
                </a:lnTo>
                <a:lnTo>
                  <a:pt x="997" y="5864"/>
                </a:lnTo>
                <a:lnTo>
                  <a:pt x="997" y="5899"/>
                </a:lnTo>
                <a:lnTo>
                  <a:pt x="1000" y="5935"/>
                </a:lnTo>
                <a:lnTo>
                  <a:pt x="1003" y="5972"/>
                </a:lnTo>
                <a:lnTo>
                  <a:pt x="1007" y="6008"/>
                </a:lnTo>
                <a:lnTo>
                  <a:pt x="1012" y="6043"/>
                </a:lnTo>
                <a:lnTo>
                  <a:pt x="1019" y="6079"/>
                </a:lnTo>
                <a:lnTo>
                  <a:pt x="1027" y="6114"/>
                </a:lnTo>
                <a:lnTo>
                  <a:pt x="1034" y="6150"/>
                </a:lnTo>
                <a:lnTo>
                  <a:pt x="1034" y="6150"/>
                </a:lnTo>
                <a:lnTo>
                  <a:pt x="1053" y="6211"/>
                </a:lnTo>
                <a:lnTo>
                  <a:pt x="1074" y="6271"/>
                </a:lnTo>
                <a:lnTo>
                  <a:pt x="1098" y="6329"/>
                </a:lnTo>
                <a:lnTo>
                  <a:pt x="1125" y="6386"/>
                </a:lnTo>
                <a:lnTo>
                  <a:pt x="1140" y="6379"/>
                </a:lnTo>
                <a:lnTo>
                  <a:pt x="1146" y="6395"/>
                </a:lnTo>
                <a:lnTo>
                  <a:pt x="1146" y="6395"/>
                </a:lnTo>
                <a:lnTo>
                  <a:pt x="1180" y="6383"/>
                </a:lnTo>
                <a:lnTo>
                  <a:pt x="1211" y="6370"/>
                </a:lnTo>
                <a:lnTo>
                  <a:pt x="1242" y="6354"/>
                </a:lnTo>
                <a:lnTo>
                  <a:pt x="1272" y="6338"/>
                </a:lnTo>
                <a:lnTo>
                  <a:pt x="1301" y="6320"/>
                </a:lnTo>
                <a:lnTo>
                  <a:pt x="1328" y="6300"/>
                </a:lnTo>
                <a:lnTo>
                  <a:pt x="1355" y="6280"/>
                </a:lnTo>
                <a:lnTo>
                  <a:pt x="1382" y="6258"/>
                </a:lnTo>
                <a:lnTo>
                  <a:pt x="1407" y="6235"/>
                </a:lnTo>
                <a:lnTo>
                  <a:pt x="1431" y="6211"/>
                </a:lnTo>
                <a:lnTo>
                  <a:pt x="1454" y="6185"/>
                </a:lnTo>
                <a:lnTo>
                  <a:pt x="1476" y="6159"/>
                </a:lnTo>
                <a:lnTo>
                  <a:pt x="1497" y="6132"/>
                </a:lnTo>
                <a:lnTo>
                  <a:pt x="1516" y="6103"/>
                </a:lnTo>
                <a:lnTo>
                  <a:pt x="1534" y="6073"/>
                </a:lnTo>
                <a:lnTo>
                  <a:pt x="1552" y="6043"/>
                </a:lnTo>
                <a:lnTo>
                  <a:pt x="1552" y="6043"/>
                </a:lnTo>
                <a:lnTo>
                  <a:pt x="1567" y="6011"/>
                </a:lnTo>
                <a:lnTo>
                  <a:pt x="1581" y="5979"/>
                </a:lnTo>
                <a:lnTo>
                  <a:pt x="1594" y="5947"/>
                </a:lnTo>
                <a:lnTo>
                  <a:pt x="1605" y="5914"/>
                </a:lnTo>
                <a:lnTo>
                  <a:pt x="1614" y="5881"/>
                </a:lnTo>
                <a:lnTo>
                  <a:pt x="1621" y="5848"/>
                </a:lnTo>
                <a:lnTo>
                  <a:pt x="1628" y="5813"/>
                </a:lnTo>
                <a:lnTo>
                  <a:pt x="1632" y="5780"/>
                </a:lnTo>
                <a:lnTo>
                  <a:pt x="1635" y="5745"/>
                </a:lnTo>
                <a:lnTo>
                  <a:pt x="1637" y="5710"/>
                </a:lnTo>
                <a:lnTo>
                  <a:pt x="1637" y="5675"/>
                </a:lnTo>
                <a:lnTo>
                  <a:pt x="1635" y="5640"/>
                </a:lnTo>
                <a:lnTo>
                  <a:pt x="1632" y="5606"/>
                </a:lnTo>
                <a:lnTo>
                  <a:pt x="1628" y="5572"/>
                </a:lnTo>
                <a:lnTo>
                  <a:pt x="1621" y="5537"/>
                </a:lnTo>
                <a:lnTo>
                  <a:pt x="1612" y="5503"/>
                </a:lnTo>
                <a:lnTo>
                  <a:pt x="1612" y="5503"/>
                </a:lnTo>
                <a:lnTo>
                  <a:pt x="1603" y="5471"/>
                </a:lnTo>
                <a:lnTo>
                  <a:pt x="1593" y="5441"/>
                </a:lnTo>
                <a:lnTo>
                  <a:pt x="1582" y="5410"/>
                </a:lnTo>
                <a:lnTo>
                  <a:pt x="1569" y="5380"/>
                </a:lnTo>
                <a:lnTo>
                  <a:pt x="1555" y="5350"/>
                </a:lnTo>
                <a:lnTo>
                  <a:pt x="1540" y="5323"/>
                </a:lnTo>
                <a:lnTo>
                  <a:pt x="1523" y="5294"/>
                </a:lnTo>
                <a:lnTo>
                  <a:pt x="1505" y="5267"/>
                </a:lnTo>
                <a:lnTo>
                  <a:pt x="1485" y="5241"/>
                </a:lnTo>
                <a:lnTo>
                  <a:pt x="1466" y="5215"/>
                </a:lnTo>
                <a:lnTo>
                  <a:pt x="1444" y="5191"/>
                </a:lnTo>
                <a:lnTo>
                  <a:pt x="1423" y="5167"/>
                </a:lnTo>
                <a:lnTo>
                  <a:pt x="1399" y="5144"/>
                </a:lnTo>
                <a:lnTo>
                  <a:pt x="1375" y="5123"/>
                </a:lnTo>
                <a:lnTo>
                  <a:pt x="1351" y="5102"/>
                </a:lnTo>
                <a:lnTo>
                  <a:pt x="1323" y="5082"/>
                </a:lnTo>
                <a:lnTo>
                  <a:pt x="1323" y="5082"/>
                </a:lnTo>
                <a:lnTo>
                  <a:pt x="1361" y="5043"/>
                </a:lnTo>
                <a:lnTo>
                  <a:pt x="1401" y="5005"/>
                </a:lnTo>
                <a:lnTo>
                  <a:pt x="1401" y="5005"/>
                </a:lnTo>
                <a:lnTo>
                  <a:pt x="1422" y="5031"/>
                </a:lnTo>
                <a:lnTo>
                  <a:pt x="1443" y="5056"/>
                </a:lnTo>
                <a:lnTo>
                  <a:pt x="1466" y="5082"/>
                </a:lnTo>
                <a:lnTo>
                  <a:pt x="1490" y="5106"/>
                </a:lnTo>
                <a:lnTo>
                  <a:pt x="1514" y="5129"/>
                </a:lnTo>
                <a:lnTo>
                  <a:pt x="1540" y="5152"/>
                </a:lnTo>
                <a:lnTo>
                  <a:pt x="1566" y="5173"/>
                </a:lnTo>
                <a:lnTo>
                  <a:pt x="1591" y="5192"/>
                </a:lnTo>
                <a:lnTo>
                  <a:pt x="1618" y="5212"/>
                </a:lnTo>
                <a:lnTo>
                  <a:pt x="1647" y="5230"/>
                </a:lnTo>
                <a:lnTo>
                  <a:pt x="1674" y="5248"/>
                </a:lnTo>
                <a:lnTo>
                  <a:pt x="1705" y="5265"/>
                </a:lnTo>
                <a:lnTo>
                  <a:pt x="1733" y="5280"/>
                </a:lnTo>
                <a:lnTo>
                  <a:pt x="1765" y="5294"/>
                </a:lnTo>
                <a:lnTo>
                  <a:pt x="1795" y="5307"/>
                </a:lnTo>
                <a:lnTo>
                  <a:pt x="1827" y="5320"/>
                </a:lnTo>
                <a:lnTo>
                  <a:pt x="1827" y="5320"/>
                </a:lnTo>
                <a:lnTo>
                  <a:pt x="1867" y="5333"/>
                </a:lnTo>
                <a:lnTo>
                  <a:pt x="1906" y="5345"/>
                </a:lnTo>
                <a:lnTo>
                  <a:pt x="1947" y="5356"/>
                </a:lnTo>
                <a:lnTo>
                  <a:pt x="1988" y="5363"/>
                </a:lnTo>
                <a:lnTo>
                  <a:pt x="2027" y="5371"/>
                </a:lnTo>
                <a:lnTo>
                  <a:pt x="2068" y="5376"/>
                </a:lnTo>
                <a:lnTo>
                  <a:pt x="2110" y="5377"/>
                </a:lnTo>
                <a:lnTo>
                  <a:pt x="2151" y="5379"/>
                </a:lnTo>
                <a:lnTo>
                  <a:pt x="2151" y="5379"/>
                </a:lnTo>
                <a:lnTo>
                  <a:pt x="2180" y="5379"/>
                </a:lnTo>
                <a:lnTo>
                  <a:pt x="2210" y="5377"/>
                </a:lnTo>
                <a:lnTo>
                  <a:pt x="2240" y="5374"/>
                </a:lnTo>
                <a:lnTo>
                  <a:pt x="2269" y="5371"/>
                </a:lnTo>
                <a:lnTo>
                  <a:pt x="2299" y="5366"/>
                </a:lnTo>
                <a:lnTo>
                  <a:pt x="2328" y="5362"/>
                </a:lnTo>
                <a:lnTo>
                  <a:pt x="2358" y="5354"/>
                </a:lnTo>
                <a:lnTo>
                  <a:pt x="2387" y="5348"/>
                </a:lnTo>
                <a:lnTo>
                  <a:pt x="2387" y="5348"/>
                </a:lnTo>
                <a:lnTo>
                  <a:pt x="2426" y="5336"/>
                </a:lnTo>
                <a:lnTo>
                  <a:pt x="2466" y="5324"/>
                </a:lnTo>
                <a:lnTo>
                  <a:pt x="2504" y="5309"/>
                </a:lnTo>
                <a:lnTo>
                  <a:pt x="2541" y="5292"/>
                </a:lnTo>
                <a:lnTo>
                  <a:pt x="2578" y="5276"/>
                </a:lnTo>
                <a:lnTo>
                  <a:pt x="2613" y="5256"/>
                </a:lnTo>
                <a:lnTo>
                  <a:pt x="2647" y="5235"/>
                </a:lnTo>
                <a:lnTo>
                  <a:pt x="2682" y="5212"/>
                </a:lnTo>
                <a:lnTo>
                  <a:pt x="2714" y="5189"/>
                </a:lnTo>
                <a:lnTo>
                  <a:pt x="2746" y="5164"/>
                </a:lnTo>
                <a:lnTo>
                  <a:pt x="2777" y="5137"/>
                </a:lnTo>
                <a:lnTo>
                  <a:pt x="2806" y="5109"/>
                </a:lnTo>
                <a:lnTo>
                  <a:pt x="2835" y="5081"/>
                </a:lnTo>
                <a:lnTo>
                  <a:pt x="2862" y="5050"/>
                </a:lnTo>
                <a:lnTo>
                  <a:pt x="2888" y="5018"/>
                </a:lnTo>
                <a:lnTo>
                  <a:pt x="2912" y="4985"/>
                </a:lnTo>
                <a:lnTo>
                  <a:pt x="2912" y="4985"/>
                </a:lnTo>
                <a:lnTo>
                  <a:pt x="2945" y="5014"/>
                </a:lnTo>
                <a:lnTo>
                  <a:pt x="2976" y="5044"/>
                </a:lnTo>
                <a:lnTo>
                  <a:pt x="3006" y="5076"/>
                </a:lnTo>
                <a:lnTo>
                  <a:pt x="3035" y="5108"/>
                </a:lnTo>
                <a:lnTo>
                  <a:pt x="3062" y="5141"/>
                </a:lnTo>
                <a:lnTo>
                  <a:pt x="3088" y="5176"/>
                </a:lnTo>
                <a:lnTo>
                  <a:pt x="3112" y="5211"/>
                </a:lnTo>
                <a:lnTo>
                  <a:pt x="3136" y="5247"/>
                </a:lnTo>
                <a:lnTo>
                  <a:pt x="3157" y="5283"/>
                </a:lnTo>
                <a:lnTo>
                  <a:pt x="3178" y="5321"/>
                </a:lnTo>
                <a:lnTo>
                  <a:pt x="3198" y="5360"/>
                </a:lnTo>
                <a:lnTo>
                  <a:pt x="3215" y="5400"/>
                </a:lnTo>
                <a:lnTo>
                  <a:pt x="3231" y="5439"/>
                </a:lnTo>
                <a:lnTo>
                  <a:pt x="3246" y="5480"/>
                </a:lnTo>
                <a:lnTo>
                  <a:pt x="3260" y="5522"/>
                </a:lnTo>
                <a:lnTo>
                  <a:pt x="3272" y="5565"/>
                </a:lnTo>
                <a:lnTo>
                  <a:pt x="3272" y="5565"/>
                </a:lnTo>
                <a:lnTo>
                  <a:pt x="3286" y="5621"/>
                </a:lnTo>
                <a:lnTo>
                  <a:pt x="3295" y="5675"/>
                </a:lnTo>
                <a:lnTo>
                  <a:pt x="3302" y="5733"/>
                </a:lnTo>
                <a:lnTo>
                  <a:pt x="3309" y="5789"/>
                </a:lnTo>
                <a:lnTo>
                  <a:pt x="3310" y="5845"/>
                </a:lnTo>
                <a:lnTo>
                  <a:pt x="3310" y="5901"/>
                </a:lnTo>
                <a:lnTo>
                  <a:pt x="3305" y="5955"/>
                </a:lnTo>
                <a:lnTo>
                  <a:pt x="3299" y="6011"/>
                </a:lnTo>
                <a:lnTo>
                  <a:pt x="3292" y="6065"/>
                </a:lnTo>
                <a:lnTo>
                  <a:pt x="3280" y="6121"/>
                </a:lnTo>
                <a:lnTo>
                  <a:pt x="3266" y="6174"/>
                </a:lnTo>
                <a:lnTo>
                  <a:pt x="3250" y="6229"/>
                </a:lnTo>
                <a:lnTo>
                  <a:pt x="3230" y="6280"/>
                </a:lnTo>
                <a:lnTo>
                  <a:pt x="3207" y="6333"/>
                </a:lnTo>
                <a:lnTo>
                  <a:pt x="3183" y="6383"/>
                </a:lnTo>
                <a:lnTo>
                  <a:pt x="3156" y="6435"/>
                </a:lnTo>
                <a:lnTo>
                  <a:pt x="3156" y="6435"/>
                </a:lnTo>
                <a:lnTo>
                  <a:pt x="3122" y="6486"/>
                </a:lnTo>
                <a:lnTo>
                  <a:pt x="3089" y="6536"/>
                </a:lnTo>
                <a:lnTo>
                  <a:pt x="3133" y="6536"/>
                </a:lnTo>
                <a:lnTo>
                  <a:pt x="3133" y="6536"/>
                </a:lnTo>
                <a:lnTo>
                  <a:pt x="3160" y="6495"/>
                </a:lnTo>
                <a:lnTo>
                  <a:pt x="3186" y="6453"/>
                </a:lnTo>
                <a:lnTo>
                  <a:pt x="3186" y="6453"/>
                </a:lnTo>
                <a:lnTo>
                  <a:pt x="3210" y="6409"/>
                </a:lnTo>
                <a:lnTo>
                  <a:pt x="3231" y="6365"/>
                </a:lnTo>
                <a:lnTo>
                  <a:pt x="3253" y="6321"/>
                </a:lnTo>
                <a:lnTo>
                  <a:pt x="3271" y="6277"/>
                </a:lnTo>
                <a:lnTo>
                  <a:pt x="3286" y="6232"/>
                </a:lnTo>
                <a:lnTo>
                  <a:pt x="3301" y="6185"/>
                </a:lnTo>
                <a:lnTo>
                  <a:pt x="3313" y="6140"/>
                </a:lnTo>
                <a:lnTo>
                  <a:pt x="3324" y="6093"/>
                </a:lnTo>
                <a:lnTo>
                  <a:pt x="3331" y="6046"/>
                </a:lnTo>
                <a:lnTo>
                  <a:pt x="3339" y="5997"/>
                </a:lnTo>
                <a:lnTo>
                  <a:pt x="3343" y="5950"/>
                </a:lnTo>
                <a:lnTo>
                  <a:pt x="3346" y="5902"/>
                </a:lnTo>
                <a:lnTo>
                  <a:pt x="3346" y="5855"/>
                </a:lnTo>
                <a:lnTo>
                  <a:pt x="3345" y="5807"/>
                </a:lnTo>
                <a:lnTo>
                  <a:pt x="3342" y="5758"/>
                </a:lnTo>
                <a:lnTo>
                  <a:pt x="3337" y="5710"/>
                </a:lnTo>
                <a:lnTo>
                  <a:pt x="3352" y="5708"/>
                </a:lnTo>
                <a:lnTo>
                  <a:pt x="3355" y="5727"/>
                </a:lnTo>
                <a:lnTo>
                  <a:pt x="3355" y="5727"/>
                </a:lnTo>
                <a:lnTo>
                  <a:pt x="3395" y="5721"/>
                </a:lnTo>
                <a:lnTo>
                  <a:pt x="3436" y="5714"/>
                </a:lnTo>
                <a:lnTo>
                  <a:pt x="3475" y="5707"/>
                </a:lnTo>
                <a:lnTo>
                  <a:pt x="3514" y="5698"/>
                </a:lnTo>
                <a:lnTo>
                  <a:pt x="3554" y="5687"/>
                </a:lnTo>
                <a:lnTo>
                  <a:pt x="3591" y="5675"/>
                </a:lnTo>
                <a:lnTo>
                  <a:pt x="3631" y="5662"/>
                </a:lnTo>
                <a:lnTo>
                  <a:pt x="3667" y="5646"/>
                </a:lnTo>
                <a:lnTo>
                  <a:pt x="3705" y="5631"/>
                </a:lnTo>
                <a:lnTo>
                  <a:pt x="3741" y="5613"/>
                </a:lnTo>
                <a:lnTo>
                  <a:pt x="3778" y="5595"/>
                </a:lnTo>
                <a:lnTo>
                  <a:pt x="3812" y="5575"/>
                </a:lnTo>
                <a:lnTo>
                  <a:pt x="3847" y="5554"/>
                </a:lnTo>
                <a:lnTo>
                  <a:pt x="3880" y="5531"/>
                </a:lnTo>
                <a:lnTo>
                  <a:pt x="3914" y="5507"/>
                </a:lnTo>
                <a:lnTo>
                  <a:pt x="3945" y="5483"/>
                </a:lnTo>
                <a:lnTo>
                  <a:pt x="3941" y="5494"/>
                </a:lnTo>
                <a:lnTo>
                  <a:pt x="3941" y="5494"/>
                </a:lnTo>
                <a:lnTo>
                  <a:pt x="3989" y="5515"/>
                </a:lnTo>
                <a:lnTo>
                  <a:pt x="4038" y="5534"/>
                </a:lnTo>
                <a:lnTo>
                  <a:pt x="4086" y="5551"/>
                </a:lnTo>
                <a:lnTo>
                  <a:pt x="4136" y="5565"/>
                </a:lnTo>
                <a:lnTo>
                  <a:pt x="4186" y="5574"/>
                </a:lnTo>
                <a:lnTo>
                  <a:pt x="4238" y="5581"/>
                </a:lnTo>
                <a:lnTo>
                  <a:pt x="4287" y="5586"/>
                </a:lnTo>
                <a:lnTo>
                  <a:pt x="4339" y="5587"/>
                </a:lnTo>
                <a:lnTo>
                  <a:pt x="4339" y="5587"/>
                </a:lnTo>
                <a:lnTo>
                  <a:pt x="4375" y="5587"/>
                </a:lnTo>
                <a:lnTo>
                  <a:pt x="4410" y="5584"/>
                </a:lnTo>
                <a:lnTo>
                  <a:pt x="4410" y="5548"/>
                </a:lnTo>
                <a:lnTo>
                  <a:pt x="4410" y="5548"/>
                </a:lnTo>
                <a:lnTo>
                  <a:pt x="4375" y="5551"/>
                </a:lnTo>
                <a:lnTo>
                  <a:pt x="4339" y="5551"/>
                </a:lnTo>
                <a:lnTo>
                  <a:pt x="4339" y="5551"/>
                </a:lnTo>
                <a:lnTo>
                  <a:pt x="4292" y="5550"/>
                </a:lnTo>
                <a:lnTo>
                  <a:pt x="4244" y="5547"/>
                </a:lnTo>
                <a:lnTo>
                  <a:pt x="4197" y="5539"/>
                </a:lnTo>
                <a:lnTo>
                  <a:pt x="4150" y="5530"/>
                </a:lnTo>
                <a:lnTo>
                  <a:pt x="4103" y="5518"/>
                </a:lnTo>
                <a:lnTo>
                  <a:pt x="4057" y="5503"/>
                </a:lnTo>
                <a:lnTo>
                  <a:pt x="4012" y="5486"/>
                </a:lnTo>
                <a:lnTo>
                  <a:pt x="3968" y="5465"/>
                </a:lnTo>
                <a:lnTo>
                  <a:pt x="3968" y="5465"/>
                </a:lnTo>
                <a:lnTo>
                  <a:pt x="3974" y="5460"/>
                </a:lnTo>
                <a:lnTo>
                  <a:pt x="3974" y="5460"/>
                </a:lnTo>
                <a:lnTo>
                  <a:pt x="4020" y="5419"/>
                </a:lnTo>
                <a:lnTo>
                  <a:pt x="4062" y="5377"/>
                </a:lnTo>
                <a:lnTo>
                  <a:pt x="4103" y="5333"/>
                </a:lnTo>
                <a:lnTo>
                  <a:pt x="4141" y="5286"/>
                </a:lnTo>
                <a:lnTo>
                  <a:pt x="4175" y="5238"/>
                </a:lnTo>
                <a:lnTo>
                  <a:pt x="4209" y="5188"/>
                </a:lnTo>
                <a:lnTo>
                  <a:pt x="4238" y="5135"/>
                </a:lnTo>
                <a:lnTo>
                  <a:pt x="4265" y="5082"/>
                </a:lnTo>
                <a:lnTo>
                  <a:pt x="4265" y="5082"/>
                </a:lnTo>
                <a:lnTo>
                  <a:pt x="4303" y="5093"/>
                </a:lnTo>
                <a:lnTo>
                  <a:pt x="4339" y="5105"/>
                </a:lnTo>
                <a:lnTo>
                  <a:pt x="4375" y="5120"/>
                </a:lnTo>
                <a:lnTo>
                  <a:pt x="4410" y="5137"/>
                </a:lnTo>
                <a:lnTo>
                  <a:pt x="4410" y="5096"/>
                </a:lnTo>
                <a:lnTo>
                  <a:pt x="4410" y="5096"/>
                </a:lnTo>
                <a:lnTo>
                  <a:pt x="4378" y="5082"/>
                </a:lnTo>
                <a:lnTo>
                  <a:pt x="4346" y="5070"/>
                </a:lnTo>
                <a:lnTo>
                  <a:pt x="4313" y="5058"/>
                </a:lnTo>
                <a:lnTo>
                  <a:pt x="4281" y="5049"/>
                </a:lnTo>
                <a:lnTo>
                  <a:pt x="4281" y="5049"/>
                </a:lnTo>
                <a:lnTo>
                  <a:pt x="4298" y="5006"/>
                </a:lnTo>
                <a:lnTo>
                  <a:pt x="4315" y="4963"/>
                </a:lnTo>
                <a:lnTo>
                  <a:pt x="4330" y="4919"/>
                </a:lnTo>
                <a:lnTo>
                  <a:pt x="4342" y="4873"/>
                </a:lnTo>
                <a:lnTo>
                  <a:pt x="4342" y="4873"/>
                </a:lnTo>
                <a:lnTo>
                  <a:pt x="4351" y="4835"/>
                </a:lnTo>
                <a:lnTo>
                  <a:pt x="4359" y="4796"/>
                </a:lnTo>
                <a:lnTo>
                  <a:pt x="4366" y="4758"/>
                </a:lnTo>
                <a:lnTo>
                  <a:pt x="4371" y="4719"/>
                </a:lnTo>
                <a:lnTo>
                  <a:pt x="4375" y="4680"/>
                </a:lnTo>
                <a:lnTo>
                  <a:pt x="4378" y="4640"/>
                </a:lnTo>
                <a:lnTo>
                  <a:pt x="4380" y="4601"/>
                </a:lnTo>
                <a:lnTo>
                  <a:pt x="4380" y="4562"/>
                </a:lnTo>
                <a:lnTo>
                  <a:pt x="4362" y="4562"/>
                </a:lnTo>
                <a:lnTo>
                  <a:pt x="4362" y="4543"/>
                </a:lnTo>
                <a:lnTo>
                  <a:pt x="4362" y="4543"/>
                </a:lnTo>
                <a:lnTo>
                  <a:pt x="4337" y="4543"/>
                </a:lnTo>
                <a:lnTo>
                  <a:pt x="4337" y="4543"/>
                </a:lnTo>
                <a:lnTo>
                  <a:pt x="4297" y="4543"/>
                </a:lnTo>
                <a:lnTo>
                  <a:pt x="4256" y="4546"/>
                </a:lnTo>
                <a:lnTo>
                  <a:pt x="4216" y="4551"/>
                </a:lnTo>
                <a:lnTo>
                  <a:pt x="4175" y="4556"/>
                </a:lnTo>
                <a:lnTo>
                  <a:pt x="4136" y="4563"/>
                </a:lnTo>
                <a:lnTo>
                  <a:pt x="4097" y="4572"/>
                </a:lnTo>
                <a:lnTo>
                  <a:pt x="4057" y="4583"/>
                </a:lnTo>
                <a:lnTo>
                  <a:pt x="4020" y="4595"/>
                </a:lnTo>
                <a:lnTo>
                  <a:pt x="3982" y="4608"/>
                </a:lnTo>
                <a:lnTo>
                  <a:pt x="3944" y="4624"/>
                </a:lnTo>
                <a:lnTo>
                  <a:pt x="3908" y="4640"/>
                </a:lnTo>
                <a:lnTo>
                  <a:pt x="3871" y="4657"/>
                </a:lnTo>
                <a:lnTo>
                  <a:pt x="3835" y="4677"/>
                </a:lnTo>
                <a:lnTo>
                  <a:pt x="3800" y="4698"/>
                </a:lnTo>
                <a:lnTo>
                  <a:pt x="3767" y="4720"/>
                </a:lnTo>
                <a:lnTo>
                  <a:pt x="3734" y="4743"/>
                </a:lnTo>
                <a:lnTo>
                  <a:pt x="3734" y="4743"/>
                </a:lnTo>
                <a:lnTo>
                  <a:pt x="3699" y="4770"/>
                </a:lnTo>
                <a:lnTo>
                  <a:pt x="3666" y="4799"/>
                </a:lnTo>
                <a:lnTo>
                  <a:pt x="3634" y="4828"/>
                </a:lnTo>
                <a:lnTo>
                  <a:pt x="3604" y="4858"/>
                </a:lnTo>
                <a:lnTo>
                  <a:pt x="3575" y="4890"/>
                </a:lnTo>
                <a:lnTo>
                  <a:pt x="3548" y="4922"/>
                </a:lnTo>
                <a:lnTo>
                  <a:pt x="3522" y="4956"/>
                </a:lnTo>
                <a:lnTo>
                  <a:pt x="3498" y="4991"/>
                </a:lnTo>
                <a:lnTo>
                  <a:pt x="3475" y="5026"/>
                </a:lnTo>
                <a:lnTo>
                  <a:pt x="3454" y="5062"/>
                </a:lnTo>
                <a:lnTo>
                  <a:pt x="3434" y="5100"/>
                </a:lnTo>
                <a:lnTo>
                  <a:pt x="3416" y="5140"/>
                </a:lnTo>
                <a:lnTo>
                  <a:pt x="3398" y="5179"/>
                </a:lnTo>
                <a:lnTo>
                  <a:pt x="3383" y="5220"/>
                </a:lnTo>
                <a:lnTo>
                  <a:pt x="3369" y="5261"/>
                </a:lnTo>
                <a:lnTo>
                  <a:pt x="3358" y="5303"/>
                </a:lnTo>
                <a:lnTo>
                  <a:pt x="3358" y="5303"/>
                </a:lnTo>
                <a:lnTo>
                  <a:pt x="3348" y="5345"/>
                </a:lnTo>
                <a:lnTo>
                  <a:pt x="3339" y="5389"/>
                </a:lnTo>
                <a:lnTo>
                  <a:pt x="3333" y="5432"/>
                </a:lnTo>
                <a:lnTo>
                  <a:pt x="3328" y="5475"/>
                </a:lnTo>
                <a:lnTo>
                  <a:pt x="3325" y="5519"/>
                </a:lnTo>
                <a:lnTo>
                  <a:pt x="3324" y="5562"/>
                </a:lnTo>
                <a:lnTo>
                  <a:pt x="3325" y="5606"/>
                </a:lnTo>
                <a:lnTo>
                  <a:pt x="3328" y="5649"/>
                </a:lnTo>
                <a:lnTo>
                  <a:pt x="3328" y="5649"/>
                </a:lnTo>
                <a:lnTo>
                  <a:pt x="3319" y="5603"/>
                </a:lnTo>
                <a:lnTo>
                  <a:pt x="3307" y="5556"/>
                </a:lnTo>
                <a:lnTo>
                  <a:pt x="3307" y="5556"/>
                </a:lnTo>
                <a:lnTo>
                  <a:pt x="3295" y="5510"/>
                </a:lnTo>
                <a:lnTo>
                  <a:pt x="3280" y="5466"/>
                </a:lnTo>
                <a:lnTo>
                  <a:pt x="3265" y="5422"/>
                </a:lnTo>
                <a:lnTo>
                  <a:pt x="3246" y="5380"/>
                </a:lnTo>
                <a:lnTo>
                  <a:pt x="3228" y="5339"/>
                </a:lnTo>
                <a:lnTo>
                  <a:pt x="3207" y="5298"/>
                </a:lnTo>
                <a:lnTo>
                  <a:pt x="3184" y="5258"/>
                </a:lnTo>
                <a:lnTo>
                  <a:pt x="3162" y="5220"/>
                </a:lnTo>
                <a:lnTo>
                  <a:pt x="3136" y="5180"/>
                </a:lnTo>
                <a:lnTo>
                  <a:pt x="3110" y="5144"/>
                </a:lnTo>
                <a:lnTo>
                  <a:pt x="3082" y="5108"/>
                </a:lnTo>
                <a:lnTo>
                  <a:pt x="3053" y="5073"/>
                </a:lnTo>
                <a:lnTo>
                  <a:pt x="3021" y="5040"/>
                </a:lnTo>
                <a:lnTo>
                  <a:pt x="2989" y="5006"/>
                </a:lnTo>
                <a:lnTo>
                  <a:pt x="2956" y="4975"/>
                </a:lnTo>
                <a:lnTo>
                  <a:pt x="2920" y="4944"/>
                </a:lnTo>
                <a:lnTo>
                  <a:pt x="2920" y="4944"/>
                </a:lnTo>
                <a:lnTo>
                  <a:pt x="2894" y="4923"/>
                </a:lnTo>
                <a:lnTo>
                  <a:pt x="2867" y="4902"/>
                </a:lnTo>
                <a:lnTo>
                  <a:pt x="2838" y="4881"/>
                </a:lnTo>
                <a:lnTo>
                  <a:pt x="2809" y="4863"/>
                </a:lnTo>
                <a:lnTo>
                  <a:pt x="2780" y="4843"/>
                </a:lnTo>
                <a:lnTo>
                  <a:pt x="2752" y="4826"/>
                </a:lnTo>
                <a:lnTo>
                  <a:pt x="2721" y="4810"/>
                </a:lnTo>
                <a:lnTo>
                  <a:pt x="2690" y="4793"/>
                </a:lnTo>
                <a:lnTo>
                  <a:pt x="2659" y="4778"/>
                </a:lnTo>
                <a:lnTo>
                  <a:pt x="2628" y="4764"/>
                </a:lnTo>
                <a:lnTo>
                  <a:pt x="2596" y="4751"/>
                </a:lnTo>
                <a:lnTo>
                  <a:pt x="2564" y="4739"/>
                </a:lnTo>
                <a:lnTo>
                  <a:pt x="2532" y="4728"/>
                </a:lnTo>
                <a:lnTo>
                  <a:pt x="2499" y="4717"/>
                </a:lnTo>
                <a:lnTo>
                  <a:pt x="2466" y="4708"/>
                </a:lnTo>
                <a:lnTo>
                  <a:pt x="2432" y="4699"/>
                </a:lnTo>
                <a:lnTo>
                  <a:pt x="2432" y="4699"/>
                </a:lnTo>
                <a:lnTo>
                  <a:pt x="2401" y="4693"/>
                </a:lnTo>
                <a:lnTo>
                  <a:pt x="2367" y="4686"/>
                </a:lnTo>
                <a:lnTo>
                  <a:pt x="2334" y="4681"/>
                </a:lnTo>
                <a:lnTo>
                  <a:pt x="2301" y="4677"/>
                </a:lnTo>
                <a:lnTo>
                  <a:pt x="2268" y="4674"/>
                </a:lnTo>
                <a:lnTo>
                  <a:pt x="2234" y="4671"/>
                </a:lnTo>
                <a:lnTo>
                  <a:pt x="2201" y="4669"/>
                </a:lnTo>
                <a:lnTo>
                  <a:pt x="2166" y="4669"/>
                </a:lnTo>
                <a:lnTo>
                  <a:pt x="2166" y="4669"/>
                </a:lnTo>
                <a:lnTo>
                  <a:pt x="2130" y="4669"/>
                </a:lnTo>
                <a:lnTo>
                  <a:pt x="2092" y="4672"/>
                </a:lnTo>
                <a:lnTo>
                  <a:pt x="2056" y="4675"/>
                </a:lnTo>
                <a:lnTo>
                  <a:pt x="2018" y="4678"/>
                </a:lnTo>
                <a:lnTo>
                  <a:pt x="1980" y="4684"/>
                </a:lnTo>
                <a:lnTo>
                  <a:pt x="1944" y="4690"/>
                </a:lnTo>
                <a:lnTo>
                  <a:pt x="1907" y="4698"/>
                </a:lnTo>
                <a:lnTo>
                  <a:pt x="1871" y="4707"/>
                </a:lnTo>
                <a:lnTo>
                  <a:pt x="1871" y="4707"/>
                </a:lnTo>
                <a:lnTo>
                  <a:pt x="1839" y="4716"/>
                </a:lnTo>
                <a:lnTo>
                  <a:pt x="1806" y="4725"/>
                </a:lnTo>
                <a:lnTo>
                  <a:pt x="1776" y="4736"/>
                </a:lnTo>
                <a:lnTo>
                  <a:pt x="1744" y="4748"/>
                </a:lnTo>
                <a:lnTo>
                  <a:pt x="1714" y="4760"/>
                </a:lnTo>
                <a:lnTo>
                  <a:pt x="1684" y="4773"/>
                </a:lnTo>
                <a:lnTo>
                  <a:pt x="1653" y="4787"/>
                </a:lnTo>
                <a:lnTo>
                  <a:pt x="1625" y="4802"/>
                </a:lnTo>
                <a:lnTo>
                  <a:pt x="1596" y="4817"/>
                </a:lnTo>
                <a:lnTo>
                  <a:pt x="1567" y="4834"/>
                </a:lnTo>
                <a:lnTo>
                  <a:pt x="1540" y="4852"/>
                </a:lnTo>
                <a:lnTo>
                  <a:pt x="1513" y="4870"/>
                </a:lnTo>
                <a:lnTo>
                  <a:pt x="1485" y="4888"/>
                </a:lnTo>
                <a:lnTo>
                  <a:pt x="1458" y="4908"/>
                </a:lnTo>
                <a:lnTo>
                  <a:pt x="1432" y="4929"/>
                </a:lnTo>
                <a:lnTo>
                  <a:pt x="1407" y="4950"/>
                </a:lnTo>
                <a:lnTo>
                  <a:pt x="1407" y="4950"/>
                </a:lnTo>
                <a:lnTo>
                  <a:pt x="1378" y="4905"/>
                </a:lnTo>
                <a:lnTo>
                  <a:pt x="1351" y="4858"/>
                </a:lnTo>
                <a:lnTo>
                  <a:pt x="1326" y="4810"/>
                </a:lnTo>
                <a:lnTo>
                  <a:pt x="1305" y="4761"/>
                </a:lnTo>
                <a:lnTo>
                  <a:pt x="1305" y="4761"/>
                </a:lnTo>
                <a:lnTo>
                  <a:pt x="1351" y="4734"/>
                </a:lnTo>
                <a:lnTo>
                  <a:pt x="1392" y="4704"/>
                </a:lnTo>
                <a:lnTo>
                  <a:pt x="1432" y="4672"/>
                </a:lnTo>
                <a:lnTo>
                  <a:pt x="1470" y="4639"/>
                </a:lnTo>
                <a:lnTo>
                  <a:pt x="1506" y="4602"/>
                </a:lnTo>
                <a:lnTo>
                  <a:pt x="1540" y="4565"/>
                </a:lnTo>
                <a:lnTo>
                  <a:pt x="1572" y="4524"/>
                </a:lnTo>
                <a:lnTo>
                  <a:pt x="1600" y="4483"/>
                </a:lnTo>
                <a:lnTo>
                  <a:pt x="1628" y="4439"/>
                </a:lnTo>
                <a:lnTo>
                  <a:pt x="1652" y="4394"/>
                </a:lnTo>
                <a:lnTo>
                  <a:pt x="1673" y="4348"/>
                </a:lnTo>
                <a:lnTo>
                  <a:pt x="1691" y="4300"/>
                </a:lnTo>
                <a:lnTo>
                  <a:pt x="1708" y="4251"/>
                </a:lnTo>
                <a:lnTo>
                  <a:pt x="1720" y="4201"/>
                </a:lnTo>
                <a:lnTo>
                  <a:pt x="1730" y="4150"/>
                </a:lnTo>
                <a:lnTo>
                  <a:pt x="1738" y="4099"/>
                </a:lnTo>
                <a:lnTo>
                  <a:pt x="1738" y="4099"/>
                </a:lnTo>
                <a:lnTo>
                  <a:pt x="1788" y="4082"/>
                </a:lnTo>
                <a:lnTo>
                  <a:pt x="1836" y="4062"/>
                </a:lnTo>
                <a:lnTo>
                  <a:pt x="1883" y="4040"/>
                </a:lnTo>
                <a:lnTo>
                  <a:pt x="1929" y="4014"/>
                </a:lnTo>
                <a:lnTo>
                  <a:pt x="1971" y="3987"/>
                </a:lnTo>
                <a:lnTo>
                  <a:pt x="2013" y="3955"/>
                </a:lnTo>
                <a:lnTo>
                  <a:pt x="2053" y="3920"/>
                </a:lnTo>
                <a:lnTo>
                  <a:pt x="2089" y="3884"/>
                </a:lnTo>
                <a:lnTo>
                  <a:pt x="2089" y="3884"/>
                </a:lnTo>
                <a:lnTo>
                  <a:pt x="2137" y="3938"/>
                </a:lnTo>
                <a:lnTo>
                  <a:pt x="2189" y="3988"/>
                </a:lnTo>
                <a:lnTo>
                  <a:pt x="2242" y="4037"/>
                </a:lnTo>
                <a:lnTo>
                  <a:pt x="2296" y="4083"/>
                </a:lnTo>
                <a:lnTo>
                  <a:pt x="2352" y="4127"/>
                </a:lnTo>
                <a:lnTo>
                  <a:pt x="2410" y="4170"/>
                </a:lnTo>
                <a:lnTo>
                  <a:pt x="2470" y="4208"/>
                </a:lnTo>
                <a:lnTo>
                  <a:pt x="2531" y="4244"/>
                </a:lnTo>
                <a:lnTo>
                  <a:pt x="2594" y="4279"/>
                </a:lnTo>
                <a:lnTo>
                  <a:pt x="2658" y="4309"/>
                </a:lnTo>
                <a:lnTo>
                  <a:pt x="2723" y="4338"/>
                </a:lnTo>
                <a:lnTo>
                  <a:pt x="2790" y="4363"/>
                </a:lnTo>
                <a:lnTo>
                  <a:pt x="2858" y="4386"/>
                </a:lnTo>
                <a:lnTo>
                  <a:pt x="2927" y="4406"/>
                </a:lnTo>
                <a:lnTo>
                  <a:pt x="2997" y="4424"/>
                </a:lnTo>
                <a:lnTo>
                  <a:pt x="3066" y="4438"/>
                </a:lnTo>
                <a:lnTo>
                  <a:pt x="3069" y="4419"/>
                </a:lnTo>
                <a:lnTo>
                  <a:pt x="3066" y="4438"/>
                </a:lnTo>
                <a:lnTo>
                  <a:pt x="3066" y="4438"/>
                </a:lnTo>
                <a:lnTo>
                  <a:pt x="3112" y="4445"/>
                </a:lnTo>
                <a:lnTo>
                  <a:pt x="3157" y="4451"/>
                </a:lnTo>
                <a:lnTo>
                  <a:pt x="3159" y="4438"/>
                </a:lnTo>
                <a:lnTo>
                  <a:pt x="3157" y="4451"/>
                </a:lnTo>
                <a:lnTo>
                  <a:pt x="3157" y="4451"/>
                </a:lnTo>
                <a:lnTo>
                  <a:pt x="3206" y="4456"/>
                </a:lnTo>
                <a:lnTo>
                  <a:pt x="3256" y="4460"/>
                </a:lnTo>
                <a:lnTo>
                  <a:pt x="3305" y="4462"/>
                </a:lnTo>
                <a:lnTo>
                  <a:pt x="3355" y="4463"/>
                </a:lnTo>
                <a:lnTo>
                  <a:pt x="3355" y="4463"/>
                </a:lnTo>
                <a:lnTo>
                  <a:pt x="3408" y="4462"/>
                </a:lnTo>
                <a:lnTo>
                  <a:pt x="3461" y="4459"/>
                </a:lnTo>
                <a:lnTo>
                  <a:pt x="3514" y="4454"/>
                </a:lnTo>
                <a:lnTo>
                  <a:pt x="3567" y="4450"/>
                </a:lnTo>
                <a:lnTo>
                  <a:pt x="3620" y="4441"/>
                </a:lnTo>
                <a:lnTo>
                  <a:pt x="3673" y="4431"/>
                </a:lnTo>
                <a:lnTo>
                  <a:pt x="3726" y="4421"/>
                </a:lnTo>
                <a:lnTo>
                  <a:pt x="3778" y="4407"/>
                </a:lnTo>
                <a:lnTo>
                  <a:pt x="3778" y="4407"/>
                </a:lnTo>
                <a:lnTo>
                  <a:pt x="3837" y="4392"/>
                </a:lnTo>
                <a:lnTo>
                  <a:pt x="3894" y="4372"/>
                </a:lnTo>
                <a:lnTo>
                  <a:pt x="3950" y="4353"/>
                </a:lnTo>
                <a:lnTo>
                  <a:pt x="4006" y="4330"/>
                </a:lnTo>
                <a:lnTo>
                  <a:pt x="4060" y="4306"/>
                </a:lnTo>
                <a:lnTo>
                  <a:pt x="4115" y="4280"/>
                </a:lnTo>
                <a:lnTo>
                  <a:pt x="4168" y="4251"/>
                </a:lnTo>
                <a:lnTo>
                  <a:pt x="4219" y="4221"/>
                </a:lnTo>
                <a:lnTo>
                  <a:pt x="4219" y="4221"/>
                </a:lnTo>
                <a:lnTo>
                  <a:pt x="4239" y="4248"/>
                </a:lnTo>
                <a:lnTo>
                  <a:pt x="4260" y="4273"/>
                </a:lnTo>
                <a:lnTo>
                  <a:pt x="4283" y="4297"/>
                </a:lnTo>
                <a:lnTo>
                  <a:pt x="4306" y="4320"/>
                </a:lnTo>
                <a:lnTo>
                  <a:pt x="4331" y="4341"/>
                </a:lnTo>
                <a:lnTo>
                  <a:pt x="4356" y="4362"/>
                </a:lnTo>
                <a:lnTo>
                  <a:pt x="4383" y="4380"/>
                </a:lnTo>
                <a:lnTo>
                  <a:pt x="4410" y="4397"/>
                </a:lnTo>
                <a:lnTo>
                  <a:pt x="4410" y="4354"/>
                </a:lnTo>
                <a:lnTo>
                  <a:pt x="4410" y="4354"/>
                </a:lnTo>
                <a:lnTo>
                  <a:pt x="4387" y="4339"/>
                </a:lnTo>
                <a:lnTo>
                  <a:pt x="4365" y="4323"/>
                </a:lnTo>
                <a:lnTo>
                  <a:pt x="4343" y="4304"/>
                </a:lnTo>
                <a:lnTo>
                  <a:pt x="4324" y="4286"/>
                </a:lnTo>
                <a:lnTo>
                  <a:pt x="4304" y="4267"/>
                </a:lnTo>
                <a:lnTo>
                  <a:pt x="4284" y="4247"/>
                </a:lnTo>
                <a:lnTo>
                  <a:pt x="4268" y="4224"/>
                </a:lnTo>
                <a:lnTo>
                  <a:pt x="4251" y="4201"/>
                </a:lnTo>
                <a:lnTo>
                  <a:pt x="4251" y="4201"/>
                </a:lnTo>
                <a:lnTo>
                  <a:pt x="4292" y="4174"/>
                </a:lnTo>
                <a:lnTo>
                  <a:pt x="4331" y="4147"/>
                </a:lnTo>
                <a:lnTo>
                  <a:pt x="4372" y="4117"/>
                </a:lnTo>
                <a:lnTo>
                  <a:pt x="4410" y="4087"/>
                </a:lnTo>
                <a:lnTo>
                  <a:pt x="4410" y="4040"/>
                </a:lnTo>
                <a:lnTo>
                  <a:pt x="4410" y="4040"/>
                </a:lnTo>
                <a:lnTo>
                  <a:pt x="4366" y="4074"/>
                </a:lnTo>
                <a:lnTo>
                  <a:pt x="4322" y="4108"/>
                </a:lnTo>
                <a:lnTo>
                  <a:pt x="4277" y="4141"/>
                </a:lnTo>
                <a:lnTo>
                  <a:pt x="4230" y="4171"/>
                </a:lnTo>
                <a:lnTo>
                  <a:pt x="4230" y="4171"/>
                </a:lnTo>
                <a:lnTo>
                  <a:pt x="4210" y="4135"/>
                </a:lnTo>
                <a:lnTo>
                  <a:pt x="4192" y="4097"/>
                </a:lnTo>
                <a:lnTo>
                  <a:pt x="4177" y="4058"/>
                </a:lnTo>
                <a:lnTo>
                  <a:pt x="4165" y="4018"/>
                </a:lnTo>
                <a:lnTo>
                  <a:pt x="4165" y="4018"/>
                </a:lnTo>
                <a:lnTo>
                  <a:pt x="4156" y="3979"/>
                </a:lnTo>
                <a:lnTo>
                  <a:pt x="4150" y="3941"/>
                </a:lnTo>
                <a:lnTo>
                  <a:pt x="4147" y="3902"/>
                </a:lnTo>
                <a:lnTo>
                  <a:pt x="4147" y="3863"/>
                </a:lnTo>
                <a:lnTo>
                  <a:pt x="4148" y="3823"/>
                </a:lnTo>
                <a:lnTo>
                  <a:pt x="4153" y="3785"/>
                </a:lnTo>
                <a:lnTo>
                  <a:pt x="4160" y="3746"/>
                </a:lnTo>
                <a:lnTo>
                  <a:pt x="4171" y="3708"/>
                </a:lnTo>
                <a:lnTo>
                  <a:pt x="4171" y="3708"/>
                </a:lnTo>
                <a:lnTo>
                  <a:pt x="4203" y="3714"/>
                </a:lnTo>
                <a:lnTo>
                  <a:pt x="4233" y="3722"/>
                </a:lnTo>
                <a:lnTo>
                  <a:pt x="4263" y="3731"/>
                </a:lnTo>
                <a:lnTo>
                  <a:pt x="4293" y="3740"/>
                </a:lnTo>
                <a:lnTo>
                  <a:pt x="4324" y="3751"/>
                </a:lnTo>
                <a:lnTo>
                  <a:pt x="4353" y="3763"/>
                </a:lnTo>
                <a:lnTo>
                  <a:pt x="4381" y="3775"/>
                </a:lnTo>
                <a:lnTo>
                  <a:pt x="4410" y="3788"/>
                </a:lnTo>
                <a:lnTo>
                  <a:pt x="4410" y="3749"/>
                </a:lnTo>
                <a:lnTo>
                  <a:pt x="4410" y="3749"/>
                </a:lnTo>
                <a:lnTo>
                  <a:pt x="4383" y="3736"/>
                </a:lnTo>
                <a:lnTo>
                  <a:pt x="4356" y="3725"/>
                </a:lnTo>
                <a:lnTo>
                  <a:pt x="4327" y="3713"/>
                </a:lnTo>
                <a:lnTo>
                  <a:pt x="4300" y="3704"/>
                </a:lnTo>
                <a:lnTo>
                  <a:pt x="4271" y="3695"/>
                </a:lnTo>
                <a:lnTo>
                  <a:pt x="4242" y="3687"/>
                </a:lnTo>
                <a:lnTo>
                  <a:pt x="4212" y="3680"/>
                </a:lnTo>
                <a:lnTo>
                  <a:pt x="4183" y="3673"/>
                </a:lnTo>
                <a:lnTo>
                  <a:pt x="4183" y="3673"/>
                </a:lnTo>
                <a:lnTo>
                  <a:pt x="4192" y="3652"/>
                </a:lnTo>
                <a:lnTo>
                  <a:pt x="4201" y="3631"/>
                </a:lnTo>
                <a:lnTo>
                  <a:pt x="4212" y="3610"/>
                </a:lnTo>
                <a:lnTo>
                  <a:pt x="4222" y="3590"/>
                </a:lnTo>
                <a:lnTo>
                  <a:pt x="4234" y="3571"/>
                </a:lnTo>
                <a:lnTo>
                  <a:pt x="4247" y="3551"/>
                </a:lnTo>
                <a:lnTo>
                  <a:pt x="4260" y="3533"/>
                </a:lnTo>
                <a:lnTo>
                  <a:pt x="4274" y="3515"/>
                </a:lnTo>
                <a:lnTo>
                  <a:pt x="4289" y="3498"/>
                </a:lnTo>
                <a:lnTo>
                  <a:pt x="4304" y="3481"/>
                </a:lnTo>
                <a:lnTo>
                  <a:pt x="4321" y="3465"/>
                </a:lnTo>
                <a:lnTo>
                  <a:pt x="4337" y="3450"/>
                </a:lnTo>
                <a:lnTo>
                  <a:pt x="4354" y="3434"/>
                </a:lnTo>
                <a:lnTo>
                  <a:pt x="4372" y="3421"/>
                </a:lnTo>
                <a:lnTo>
                  <a:pt x="4390" y="3407"/>
                </a:lnTo>
                <a:lnTo>
                  <a:pt x="4410" y="3395"/>
                </a:lnTo>
                <a:lnTo>
                  <a:pt x="4410" y="3324"/>
                </a:lnTo>
                <a:lnTo>
                  <a:pt x="4410" y="3324"/>
                </a:lnTo>
                <a:lnTo>
                  <a:pt x="4381" y="3325"/>
                </a:lnTo>
                <a:lnTo>
                  <a:pt x="4354" y="3327"/>
                </a:lnTo>
                <a:lnTo>
                  <a:pt x="4354" y="3327"/>
                </a:lnTo>
                <a:lnTo>
                  <a:pt x="4322" y="3325"/>
                </a:lnTo>
                <a:lnTo>
                  <a:pt x="4290" y="3324"/>
                </a:lnTo>
                <a:lnTo>
                  <a:pt x="4260" y="3319"/>
                </a:lnTo>
                <a:lnTo>
                  <a:pt x="4228" y="3315"/>
                </a:lnTo>
                <a:lnTo>
                  <a:pt x="4198" y="3307"/>
                </a:lnTo>
                <a:lnTo>
                  <a:pt x="4168" y="3298"/>
                </a:lnTo>
                <a:lnTo>
                  <a:pt x="4138" y="3289"/>
                </a:lnTo>
                <a:lnTo>
                  <a:pt x="4107" y="3277"/>
                </a:lnTo>
                <a:lnTo>
                  <a:pt x="4079" y="3265"/>
                </a:lnTo>
                <a:lnTo>
                  <a:pt x="4051" y="3251"/>
                </a:lnTo>
                <a:lnTo>
                  <a:pt x="4023" y="3235"/>
                </a:lnTo>
                <a:lnTo>
                  <a:pt x="3997" y="3218"/>
                </a:lnTo>
                <a:lnTo>
                  <a:pt x="3970" y="3200"/>
                </a:lnTo>
                <a:lnTo>
                  <a:pt x="3944" y="3180"/>
                </a:lnTo>
                <a:lnTo>
                  <a:pt x="3920" y="3159"/>
                </a:lnTo>
                <a:lnTo>
                  <a:pt x="3897" y="3136"/>
                </a:lnTo>
                <a:lnTo>
                  <a:pt x="3897" y="3136"/>
                </a:lnTo>
                <a:lnTo>
                  <a:pt x="3917" y="3126"/>
                </a:lnTo>
                <a:lnTo>
                  <a:pt x="3938" y="3115"/>
                </a:lnTo>
                <a:lnTo>
                  <a:pt x="3958" y="3102"/>
                </a:lnTo>
                <a:lnTo>
                  <a:pt x="3977" y="3089"/>
                </a:lnTo>
                <a:lnTo>
                  <a:pt x="3995" y="3076"/>
                </a:lnTo>
                <a:lnTo>
                  <a:pt x="4014" y="3061"/>
                </a:lnTo>
                <a:lnTo>
                  <a:pt x="4032" y="3046"/>
                </a:lnTo>
                <a:lnTo>
                  <a:pt x="4048" y="3029"/>
                </a:lnTo>
                <a:lnTo>
                  <a:pt x="4065" y="3012"/>
                </a:lnTo>
                <a:lnTo>
                  <a:pt x="4080" y="2994"/>
                </a:lnTo>
                <a:lnTo>
                  <a:pt x="4095" y="2976"/>
                </a:lnTo>
                <a:lnTo>
                  <a:pt x="4109" y="2958"/>
                </a:lnTo>
                <a:lnTo>
                  <a:pt x="4123" y="2938"/>
                </a:lnTo>
                <a:lnTo>
                  <a:pt x="4135" y="2919"/>
                </a:lnTo>
                <a:lnTo>
                  <a:pt x="4147" y="2897"/>
                </a:lnTo>
                <a:lnTo>
                  <a:pt x="4157" y="2878"/>
                </a:lnTo>
                <a:lnTo>
                  <a:pt x="4157" y="2878"/>
                </a:lnTo>
                <a:lnTo>
                  <a:pt x="4168" y="2853"/>
                </a:lnTo>
                <a:lnTo>
                  <a:pt x="4179" y="2831"/>
                </a:lnTo>
                <a:lnTo>
                  <a:pt x="4186" y="2807"/>
                </a:lnTo>
                <a:lnTo>
                  <a:pt x="4194" y="2782"/>
                </a:lnTo>
                <a:lnTo>
                  <a:pt x="4200" y="2757"/>
                </a:lnTo>
                <a:lnTo>
                  <a:pt x="4206" y="2732"/>
                </a:lnTo>
                <a:lnTo>
                  <a:pt x="4210" y="2707"/>
                </a:lnTo>
                <a:lnTo>
                  <a:pt x="4213" y="2682"/>
                </a:lnTo>
                <a:lnTo>
                  <a:pt x="4215" y="2657"/>
                </a:lnTo>
                <a:lnTo>
                  <a:pt x="4216" y="2631"/>
                </a:lnTo>
                <a:lnTo>
                  <a:pt x="4215" y="2607"/>
                </a:lnTo>
                <a:lnTo>
                  <a:pt x="4213" y="2581"/>
                </a:lnTo>
                <a:lnTo>
                  <a:pt x="4212" y="2555"/>
                </a:lnTo>
                <a:lnTo>
                  <a:pt x="4207" y="2530"/>
                </a:lnTo>
                <a:lnTo>
                  <a:pt x="4203" y="2505"/>
                </a:lnTo>
                <a:lnTo>
                  <a:pt x="4197" y="2480"/>
                </a:lnTo>
                <a:lnTo>
                  <a:pt x="4197" y="2480"/>
                </a:lnTo>
                <a:lnTo>
                  <a:pt x="4189" y="2453"/>
                </a:lnTo>
                <a:lnTo>
                  <a:pt x="4180" y="2427"/>
                </a:lnTo>
                <a:lnTo>
                  <a:pt x="4169" y="2401"/>
                </a:lnTo>
                <a:lnTo>
                  <a:pt x="4159" y="2377"/>
                </a:lnTo>
                <a:lnTo>
                  <a:pt x="4147" y="2353"/>
                </a:lnTo>
                <a:lnTo>
                  <a:pt x="4133" y="2328"/>
                </a:lnTo>
                <a:lnTo>
                  <a:pt x="4118" y="2306"/>
                </a:lnTo>
                <a:lnTo>
                  <a:pt x="4103" y="2283"/>
                </a:lnTo>
                <a:lnTo>
                  <a:pt x="4086" y="2262"/>
                </a:lnTo>
                <a:lnTo>
                  <a:pt x="4068" y="2241"/>
                </a:lnTo>
                <a:lnTo>
                  <a:pt x="4050" y="2221"/>
                </a:lnTo>
                <a:lnTo>
                  <a:pt x="4030" y="2203"/>
                </a:lnTo>
                <a:lnTo>
                  <a:pt x="4009" y="2185"/>
                </a:lnTo>
                <a:lnTo>
                  <a:pt x="3988" y="2168"/>
                </a:lnTo>
                <a:lnTo>
                  <a:pt x="3965" y="2151"/>
                </a:lnTo>
                <a:lnTo>
                  <a:pt x="3941" y="2136"/>
                </a:lnTo>
                <a:lnTo>
                  <a:pt x="3932" y="2151"/>
                </a:lnTo>
                <a:lnTo>
                  <a:pt x="3921" y="2138"/>
                </a:lnTo>
                <a:lnTo>
                  <a:pt x="3921" y="2138"/>
                </a:lnTo>
                <a:lnTo>
                  <a:pt x="3890" y="2165"/>
                </a:lnTo>
                <a:lnTo>
                  <a:pt x="3861" y="2192"/>
                </a:lnTo>
                <a:lnTo>
                  <a:pt x="3834" y="2223"/>
                </a:lnTo>
                <a:lnTo>
                  <a:pt x="3808" y="2254"/>
                </a:lnTo>
                <a:lnTo>
                  <a:pt x="3785" y="2286"/>
                </a:lnTo>
                <a:lnTo>
                  <a:pt x="3764" y="2321"/>
                </a:lnTo>
                <a:lnTo>
                  <a:pt x="3744" y="2356"/>
                </a:lnTo>
                <a:lnTo>
                  <a:pt x="3728" y="2390"/>
                </a:lnTo>
                <a:lnTo>
                  <a:pt x="3728" y="2390"/>
                </a:lnTo>
                <a:lnTo>
                  <a:pt x="3712" y="2356"/>
                </a:lnTo>
                <a:lnTo>
                  <a:pt x="3694" y="2324"/>
                </a:lnTo>
                <a:lnTo>
                  <a:pt x="3675" y="2292"/>
                </a:lnTo>
                <a:lnTo>
                  <a:pt x="3653" y="2262"/>
                </a:lnTo>
                <a:lnTo>
                  <a:pt x="3628" y="2233"/>
                </a:lnTo>
                <a:lnTo>
                  <a:pt x="3602" y="2207"/>
                </a:lnTo>
                <a:lnTo>
                  <a:pt x="3573" y="2182"/>
                </a:lnTo>
                <a:lnTo>
                  <a:pt x="3543" y="2161"/>
                </a:lnTo>
                <a:lnTo>
                  <a:pt x="3543" y="2161"/>
                </a:lnTo>
                <a:lnTo>
                  <a:pt x="3511" y="2141"/>
                </a:lnTo>
                <a:lnTo>
                  <a:pt x="3479" y="2123"/>
                </a:lnTo>
                <a:lnTo>
                  <a:pt x="3446" y="2109"/>
                </a:lnTo>
                <a:lnTo>
                  <a:pt x="3411" y="2097"/>
                </a:lnTo>
                <a:lnTo>
                  <a:pt x="3377" y="2088"/>
                </a:lnTo>
                <a:lnTo>
                  <a:pt x="3340" y="2080"/>
                </a:lnTo>
                <a:lnTo>
                  <a:pt x="3304" y="2077"/>
                </a:lnTo>
                <a:lnTo>
                  <a:pt x="3268" y="2076"/>
                </a:lnTo>
                <a:lnTo>
                  <a:pt x="3268" y="2076"/>
                </a:lnTo>
                <a:lnTo>
                  <a:pt x="3251" y="2076"/>
                </a:lnTo>
                <a:lnTo>
                  <a:pt x="3253" y="2094"/>
                </a:lnTo>
                <a:lnTo>
                  <a:pt x="3237" y="2083"/>
                </a:lnTo>
                <a:lnTo>
                  <a:pt x="3236" y="2086"/>
                </a:lnTo>
                <a:lnTo>
                  <a:pt x="3236" y="2086"/>
                </a:lnTo>
                <a:lnTo>
                  <a:pt x="3233" y="2089"/>
                </a:lnTo>
                <a:lnTo>
                  <a:pt x="3233" y="2089"/>
                </a:lnTo>
                <a:lnTo>
                  <a:pt x="3215" y="2120"/>
                </a:lnTo>
                <a:lnTo>
                  <a:pt x="3200" y="2150"/>
                </a:lnTo>
                <a:lnTo>
                  <a:pt x="3186" y="2182"/>
                </a:lnTo>
                <a:lnTo>
                  <a:pt x="3177" y="2215"/>
                </a:lnTo>
                <a:lnTo>
                  <a:pt x="3169" y="2247"/>
                </a:lnTo>
                <a:lnTo>
                  <a:pt x="3163" y="2280"/>
                </a:lnTo>
                <a:lnTo>
                  <a:pt x="3162" y="2315"/>
                </a:lnTo>
                <a:lnTo>
                  <a:pt x="3162" y="2348"/>
                </a:lnTo>
                <a:lnTo>
                  <a:pt x="3165" y="2381"/>
                </a:lnTo>
                <a:lnTo>
                  <a:pt x="3171" y="2415"/>
                </a:lnTo>
                <a:lnTo>
                  <a:pt x="3178" y="2446"/>
                </a:lnTo>
                <a:lnTo>
                  <a:pt x="3189" y="2478"/>
                </a:lnTo>
                <a:lnTo>
                  <a:pt x="3203" y="2510"/>
                </a:lnTo>
                <a:lnTo>
                  <a:pt x="3218" y="2540"/>
                </a:lnTo>
                <a:lnTo>
                  <a:pt x="3236" y="2571"/>
                </a:lnTo>
                <a:lnTo>
                  <a:pt x="3257" y="2598"/>
                </a:lnTo>
                <a:lnTo>
                  <a:pt x="3257" y="2598"/>
                </a:lnTo>
                <a:lnTo>
                  <a:pt x="3215" y="2593"/>
                </a:lnTo>
                <a:lnTo>
                  <a:pt x="3172" y="2592"/>
                </a:lnTo>
                <a:lnTo>
                  <a:pt x="3172" y="2592"/>
                </a:lnTo>
                <a:lnTo>
                  <a:pt x="3130" y="2593"/>
                </a:lnTo>
                <a:lnTo>
                  <a:pt x="3088" y="2598"/>
                </a:lnTo>
                <a:lnTo>
                  <a:pt x="3045" y="2604"/>
                </a:lnTo>
                <a:lnTo>
                  <a:pt x="3004" y="2614"/>
                </a:lnTo>
                <a:lnTo>
                  <a:pt x="3004" y="2614"/>
                </a:lnTo>
                <a:lnTo>
                  <a:pt x="2971" y="2623"/>
                </a:lnTo>
                <a:lnTo>
                  <a:pt x="2938" y="2636"/>
                </a:lnTo>
                <a:lnTo>
                  <a:pt x="2945" y="2652"/>
                </a:lnTo>
                <a:lnTo>
                  <a:pt x="2927" y="2655"/>
                </a:lnTo>
                <a:lnTo>
                  <a:pt x="2927" y="2658"/>
                </a:lnTo>
                <a:lnTo>
                  <a:pt x="2927" y="2658"/>
                </a:lnTo>
                <a:lnTo>
                  <a:pt x="2930" y="2669"/>
                </a:lnTo>
                <a:lnTo>
                  <a:pt x="2930" y="2669"/>
                </a:lnTo>
                <a:lnTo>
                  <a:pt x="2938" y="2698"/>
                </a:lnTo>
                <a:lnTo>
                  <a:pt x="2948" y="2726"/>
                </a:lnTo>
                <a:lnTo>
                  <a:pt x="2959" y="2755"/>
                </a:lnTo>
                <a:lnTo>
                  <a:pt x="2970" y="2782"/>
                </a:lnTo>
                <a:lnTo>
                  <a:pt x="2983" y="2810"/>
                </a:lnTo>
                <a:lnTo>
                  <a:pt x="2997" y="2835"/>
                </a:lnTo>
                <a:lnTo>
                  <a:pt x="3012" y="2861"/>
                </a:lnTo>
                <a:lnTo>
                  <a:pt x="3027" y="2885"/>
                </a:lnTo>
                <a:lnTo>
                  <a:pt x="3045" y="2909"/>
                </a:lnTo>
                <a:lnTo>
                  <a:pt x="3062" y="2932"/>
                </a:lnTo>
                <a:lnTo>
                  <a:pt x="3080" y="2955"/>
                </a:lnTo>
                <a:lnTo>
                  <a:pt x="3100" y="2976"/>
                </a:lnTo>
                <a:lnTo>
                  <a:pt x="3121" y="2996"/>
                </a:lnTo>
                <a:lnTo>
                  <a:pt x="3141" y="3015"/>
                </a:lnTo>
                <a:lnTo>
                  <a:pt x="3163" y="3035"/>
                </a:lnTo>
                <a:lnTo>
                  <a:pt x="3186" y="3053"/>
                </a:lnTo>
                <a:lnTo>
                  <a:pt x="3209" y="3070"/>
                </a:lnTo>
                <a:lnTo>
                  <a:pt x="3231" y="3085"/>
                </a:lnTo>
                <a:lnTo>
                  <a:pt x="3257" y="3100"/>
                </a:lnTo>
                <a:lnTo>
                  <a:pt x="3281" y="3115"/>
                </a:lnTo>
                <a:lnTo>
                  <a:pt x="3307" y="3127"/>
                </a:lnTo>
                <a:lnTo>
                  <a:pt x="3333" y="3139"/>
                </a:lnTo>
                <a:lnTo>
                  <a:pt x="3358" y="3150"/>
                </a:lnTo>
                <a:lnTo>
                  <a:pt x="3386" y="3161"/>
                </a:lnTo>
                <a:lnTo>
                  <a:pt x="3413" y="3170"/>
                </a:lnTo>
                <a:lnTo>
                  <a:pt x="3440" y="3177"/>
                </a:lnTo>
                <a:lnTo>
                  <a:pt x="3469" y="3183"/>
                </a:lnTo>
                <a:lnTo>
                  <a:pt x="3498" y="3189"/>
                </a:lnTo>
                <a:lnTo>
                  <a:pt x="3525" y="3192"/>
                </a:lnTo>
                <a:lnTo>
                  <a:pt x="3554" y="3195"/>
                </a:lnTo>
                <a:lnTo>
                  <a:pt x="3584" y="3198"/>
                </a:lnTo>
                <a:lnTo>
                  <a:pt x="3613" y="3198"/>
                </a:lnTo>
                <a:lnTo>
                  <a:pt x="3613" y="3198"/>
                </a:lnTo>
                <a:lnTo>
                  <a:pt x="3657" y="3197"/>
                </a:lnTo>
                <a:lnTo>
                  <a:pt x="3700" y="3192"/>
                </a:lnTo>
                <a:lnTo>
                  <a:pt x="3744" y="3186"/>
                </a:lnTo>
                <a:lnTo>
                  <a:pt x="3790" y="3176"/>
                </a:lnTo>
                <a:lnTo>
                  <a:pt x="3790" y="3176"/>
                </a:lnTo>
                <a:lnTo>
                  <a:pt x="3815" y="3168"/>
                </a:lnTo>
                <a:lnTo>
                  <a:pt x="3809" y="3152"/>
                </a:lnTo>
                <a:lnTo>
                  <a:pt x="3827" y="3147"/>
                </a:lnTo>
                <a:lnTo>
                  <a:pt x="3827" y="3147"/>
                </a:lnTo>
                <a:lnTo>
                  <a:pt x="3818" y="3103"/>
                </a:lnTo>
                <a:lnTo>
                  <a:pt x="3818" y="3103"/>
                </a:lnTo>
                <a:lnTo>
                  <a:pt x="3835" y="3124"/>
                </a:lnTo>
                <a:lnTo>
                  <a:pt x="3852" y="3142"/>
                </a:lnTo>
                <a:lnTo>
                  <a:pt x="3865" y="3130"/>
                </a:lnTo>
                <a:lnTo>
                  <a:pt x="3852" y="3142"/>
                </a:lnTo>
                <a:lnTo>
                  <a:pt x="3852" y="3142"/>
                </a:lnTo>
                <a:lnTo>
                  <a:pt x="3877" y="3170"/>
                </a:lnTo>
                <a:lnTo>
                  <a:pt x="3905" y="3194"/>
                </a:lnTo>
                <a:lnTo>
                  <a:pt x="3932" y="3217"/>
                </a:lnTo>
                <a:lnTo>
                  <a:pt x="3961" y="3238"/>
                </a:lnTo>
                <a:lnTo>
                  <a:pt x="3989" y="3257"/>
                </a:lnTo>
                <a:lnTo>
                  <a:pt x="4020" y="3276"/>
                </a:lnTo>
                <a:lnTo>
                  <a:pt x="4050" y="3292"/>
                </a:lnTo>
                <a:lnTo>
                  <a:pt x="4082" y="3306"/>
                </a:lnTo>
                <a:lnTo>
                  <a:pt x="4115" y="3319"/>
                </a:lnTo>
                <a:lnTo>
                  <a:pt x="4148" y="3332"/>
                </a:lnTo>
                <a:lnTo>
                  <a:pt x="4182" y="3341"/>
                </a:lnTo>
                <a:lnTo>
                  <a:pt x="4215" y="3348"/>
                </a:lnTo>
                <a:lnTo>
                  <a:pt x="4250" y="3354"/>
                </a:lnTo>
                <a:lnTo>
                  <a:pt x="4284" y="3359"/>
                </a:lnTo>
                <a:lnTo>
                  <a:pt x="4319" y="3362"/>
                </a:lnTo>
                <a:lnTo>
                  <a:pt x="4354" y="3363"/>
                </a:lnTo>
                <a:lnTo>
                  <a:pt x="4354" y="3363"/>
                </a:lnTo>
                <a:lnTo>
                  <a:pt x="4395" y="3362"/>
                </a:lnTo>
                <a:lnTo>
                  <a:pt x="4395" y="3362"/>
                </a:lnTo>
                <a:lnTo>
                  <a:pt x="4374" y="3375"/>
                </a:lnTo>
                <a:lnTo>
                  <a:pt x="4354" y="3389"/>
                </a:lnTo>
                <a:lnTo>
                  <a:pt x="4334" y="3404"/>
                </a:lnTo>
                <a:lnTo>
                  <a:pt x="4315" y="3421"/>
                </a:lnTo>
                <a:lnTo>
                  <a:pt x="4297" y="3437"/>
                </a:lnTo>
                <a:lnTo>
                  <a:pt x="4278" y="3456"/>
                </a:lnTo>
                <a:lnTo>
                  <a:pt x="4262" y="3474"/>
                </a:lnTo>
                <a:lnTo>
                  <a:pt x="4245" y="3492"/>
                </a:lnTo>
                <a:lnTo>
                  <a:pt x="4230" y="3512"/>
                </a:lnTo>
                <a:lnTo>
                  <a:pt x="4216" y="3533"/>
                </a:lnTo>
                <a:lnTo>
                  <a:pt x="4201" y="3554"/>
                </a:lnTo>
                <a:lnTo>
                  <a:pt x="4189" y="3575"/>
                </a:lnTo>
                <a:lnTo>
                  <a:pt x="4177" y="3598"/>
                </a:lnTo>
                <a:lnTo>
                  <a:pt x="4166" y="3621"/>
                </a:lnTo>
                <a:lnTo>
                  <a:pt x="4156" y="3645"/>
                </a:lnTo>
                <a:lnTo>
                  <a:pt x="4147" y="3667"/>
                </a:lnTo>
                <a:lnTo>
                  <a:pt x="4147" y="3667"/>
                </a:lnTo>
                <a:lnTo>
                  <a:pt x="4115" y="3664"/>
                </a:lnTo>
                <a:lnTo>
                  <a:pt x="4085" y="3661"/>
                </a:lnTo>
                <a:lnTo>
                  <a:pt x="4053" y="3660"/>
                </a:lnTo>
                <a:lnTo>
                  <a:pt x="4023" y="3660"/>
                </a:lnTo>
                <a:lnTo>
                  <a:pt x="4023" y="3660"/>
                </a:lnTo>
                <a:lnTo>
                  <a:pt x="3994" y="3660"/>
                </a:lnTo>
                <a:lnTo>
                  <a:pt x="3967" y="3661"/>
                </a:lnTo>
                <a:lnTo>
                  <a:pt x="3938" y="3663"/>
                </a:lnTo>
                <a:lnTo>
                  <a:pt x="3909" y="3666"/>
                </a:lnTo>
                <a:lnTo>
                  <a:pt x="3882" y="3670"/>
                </a:lnTo>
                <a:lnTo>
                  <a:pt x="3853" y="3675"/>
                </a:lnTo>
                <a:lnTo>
                  <a:pt x="3797" y="3689"/>
                </a:lnTo>
                <a:lnTo>
                  <a:pt x="3797" y="3689"/>
                </a:lnTo>
                <a:lnTo>
                  <a:pt x="3765" y="3698"/>
                </a:lnTo>
                <a:lnTo>
                  <a:pt x="3735" y="3707"/>
                </a:lnTo>
                <a:lnTo>
                  <a:pt x="3703" y="3719"/>
                </a:lnTo>
                <a:lnTo>
                  <a:pt x="3673" y="3731"/>
                </a:lnTo>
                <a:lnTo>
                  <a:pt x="3644" y="3745"/>
                </a:lnTo>
                <a:lnTo>
                  <a:pt x="3616" y="3758"/>
                </a:lnTo>
                <a:lnTo>
                  <a:pt x="3587" y="3773"/>
                </a:lnTo>
                <a:lnTo>
                  <a:pt x="3560" y="3790"/>
                </a:lnTo>
                <a:lnTo>
                  <a:pt x="3532" y="3807"/>
                </a:lnTo>
                <a:lnTo>
                  <a:pt x="3505" y="3825"/>
                </a:lnTo>
                <a:lnTo>
                  <a:pt x="3479" y="3844"/>
                </a:lnTo>
                <a:lnTo>
                  <a:pt x="3455" y="3864"/>
                </a:lnTo>
                <a:lnTo>
                  <a:pt x="3431" y="3885"/>
                </a:lnTo>
                <a:lnTo>
                  <a:pt x="3408" y="3906"/>
                </a:lnTo>
                <a:lnTo>
                  <a:pt x="3386" y="3929"/>
                </a:lnTo>
                <a:lnTo>
                  <a:pt x="3363" y="3952"/>
                </a:lnTo>
                <a:lnTo>
                  <a:pt x="3342" y="3976"/>
                </a:lnTo>
                <a:lnTo>
                  <a:pt x="3322" y="4002"/>
                </a:lnTo>
                <a:lnTo>
                  <a:pt x="3304" y="4026"/>
                </a:lnTo>
                <a:lnTo>
                  <a:pt x="3284" y="4053"/>
                </a:lnTo>
                <a:lnTo>
                  <a:pt x="3268" y="4079"/>
                </a:lnTo>
                <a:lnTo>
                  <a:pt x="3251" y="4108"/>
                </a:lnTo>
                <a:lnTo>
                  <a:pt x="3236" y="4135"/>
                </a:lnTo>
                <a:lnTo>
                  <a:pt x="3221" y="4164"/>
                </a:lnTo>
                <a:lnTo>
                  <a:pt x="3209" y="4192"/>
                </a:lnTo>
                <a:lnTo>
                  <a:pt x="3195" y="4223"/>
                </a:lnTo>
                <a:lnTo>
                  <a:pt x="3184" y="4253"/>
                </a:lnTo>
                <a:lnTo>
                  <a:pt x="3174" y="4285"/>
                </a:lnTo>
                <a:lnTo>
                  <a:pt x="3165" y="4315"/>
                </a:lnTo>
                <a:lnTo>
                  <a:pt x="3156" y="4347"/>
                </a:lnTo>
                <a:lnTo>
                  <a:pt x="3150" y="4380"/>
                </a:lnTo>
                <a:lnTo>
                  <a:pt x="3144" y="4412"/>
                </a:lnTo>
                <a:lnTo>
                  <a:pt x="3144" y="4412"/>
                </a:lnTo>
                <a:lnTo>
                  <a:pt x="3088" y="4404"/>
                </a:lnTo>
                <a:lnTo>
                  <a:pt x="3088" y="4404"/>
                </a:lnTo>
                <a:lnTo>
                  <a:pt x="3085" y="4350"/>
                </a:lnTo>
                <a:lnTo>
                  <a:pt x="3079" y="4297"/>
                </a:lnTo>
                <a:lnTo>
                  <a:pt x="3069" y="4244"/>
                </a:lnTo>
                <a:lnTo>
                  <a:pt x="3057" y="4192"/>
                </a:lnTo>
                <a:lnTo>
                  <a:pt x="3057" y="4192"/>
                </a:lnTo>
                <a:lnTo>
                  <a:pt x="3047" y="4159"/>
                </a:lnTo>
                <a:lnTo>
                  <a:pt x="3036" y="4126"/>
                </a:lnTo>
                <a:lnTo>
                  <a:pt x="3024" y="4093"/>
                </a:lnTo>
                <a:lnTo>
                  <a:pt x="3012" y="4061"/>
                </a:lnTo>
                <a:lnTo>
                  <a:pt x="2998" y="4029"/>
                </a:lnTo>
                <a:lnTo>
                  <a:pt x="2983" y="3999"/>
                </a:lnTo>
                <a:lnTo>
                  <a:pt x="2967" y="3969"/>
                </a:lnTo>
                <a:lnTo>
                  <a:pt x="2950" y="3938"/>
                </a:lnTo>
                <a:lnTo>
                  <a:pt x="2932" y="3909"/>
                </a:lnTo>
                <a:lnTo>
                  <a:pt x="2912" y="3882"/>
                </a:lnTo>
                <a:lnTo>
                  <a:pt x="2892" y="3854"/>
                </a:lnTo>
                <a:lnTo>
                  <a:pt x="2871" y="3828"/>
                </a:lnTo>
                <a:lnTo>
                  <a:pt x="2849" y="3802"/>
                </a:lnTo>
                <a:lnTo>
                  <a:pt x="2826" y="3778"/>
                </a:lnTo>
                <a:lnTo>
                  <a:pt x="2803" y="3754"/>
                </a:lnTo>
                <a:lnTo>
                  <a:pt x="2779" y="3729"/>
                </a:lnTo>
                <a:lnTo>
                  <a:pt x="2753" y="3708"/>
                </a:lnTo>
                <a:lnTo>
                  <a:pt x="2728" y="3687"/>
                </a:lnTo>
                <a:lnTo>
                  <a:pt x="2700" y="3666"/>
                </a:lnTo>
                <a:lnTo>
                  <a:pt x="2673" y="3646"/>
                </a:lnTo>
                <a:lnTo>
                  <a:pt x="2644" y="3628"/>
                </a:lnTo>
                <a:lnTo>
                  <a:pt x="2616" y="3610"/>
                </a:lnTo>
                <a:lnTo>
                  <a:pt x="2587" y="3595"/>
                </a:lnTo>
                <a:lnTo>
                  <a:pt x="2557" y="3578"/>
                </a:lnTo>
                <a:lnTo>
                  <a:pt x="2525" y="3565"/>
                </a:lnTo>
                <a:lnTo>
                  <a:pt x="2495" y="3551"/>
                </a:lnTo>
                <a:lnTo>
                  <a:pt x="2463" y="3539"/>
                </a:lnTo>
                <a:lnTo>
                  <a:pt x="2429" y="3528"/>
                </a:lnTo>
                <a:lnTo>
                  <a:pt x="2396" y="3518"/>
                </a:lnTo>
                <a:lnTo>
                  <a:pt x="2363" y="3510"/>
                </a:lnTo>
                <a:lnTo>
                  <a:pt x="2330" y="3503"/>
                </a:lnTo>
                <a:lnTo>
                  <a:pt x="2295" y="3495"/>
                </a:lnTo>
                <a:lnTo>
                  <a:pt x="2295" y="3495"/>
                </a:lnTo>
                <a:lnTo>
                  <a:pt x="2304" y="3448"/>
                </a:lnTo>
                <a:lnTo>
                  <a:pt x="2310" y="3401"/>
                </a:lnTo>
                <a:lnTo>
                  <a:pt x="2313" y="3354"/>
                </a:lnTo>
                <a:lnTo>
                  <a:pt x="2313" y="3306"/>
                </a:lnTo>
                <a:lnTo>
                  <a:pt x="2310" y="3259"/>
                </a:lnTo>
                <a:lnTo>
                  <a:pt x="2305" y="3211"/>
                </a:lnTo>
                <a:lnTo>
                  <a:pt x="2298" y="3164"/>
                </a:lnTo>
                <a:lnTo>
                  <a:pt x="2287" y="3117"/>
                </a:lnTo>
                <a:lnTo>
                  <a:pt x="2287" y="3117"/>
                </a:lnTo>
                <a:lnTo>
                  <a:pt x="2274" y="3070"/>
                </a:lnTo>
                <a:lnTo>
                  <a:pt x="2257" y="3024"/>
                </a:lnTo>
                <a:lnTo>
                  <a:pt x="2237" y="2981"/>
                </a:lnTo>
                <a:lnTo>
                  <a:pt x="2216" y="2937"/>
                </a:lnTo>
                <a:lnTo>
                  <a:pt x="2192" y="2896"/>
                </a:lnTo>
                <a:lnTo>
                  <a:pt x="2166" y="2856"/>
                </a:lnTo>
                <a:lnTo>
                  <a:pt x="2137" y="2817"/>
                </a:lnTo>
                <a:lnTo>
                  <a:pt x="2106" y="2779"/>
                </a:lnTo>
                <a:lnTo>
                  <a:pt x="2106" y="2779"/>
                </a:lnTo>
                <a:lnTo>
                  <a:pt x="2106" y="2779"/>
                </a:lnTo>
                <a:lnTo>
                  <a:pt x="2086" y="2758"/>
                </a:lnTo>
                <a:lnTo>
                  <a:pt x="2066" y="2738"/>
                </a:lnTo>
                <a:lnTo>
                  <a:pt x="2045" y="2719"/>
                </a:lnTo>
                <a:lnTo>
                  <a:pt x="2024" y="2699"/>
                </a:lnTo>
                <a:lnTo>
                  <a:pt x="2001" y="2681"/>
                </a:lnTo>
                <a:lnTo>
                  <a:pt x="1979" y="2664"/>
                </a:lnTo>
                <a:lnTo>
                  <a:pt x="1954" y="2648"/>
                </a:lnTo>
                <a:lnTo>
                  <a:pt x="1930" y="2633"/>
                </a:lnTo>
                <a:lnTo>
                  <a:pt x="1906" y="2617"/>
                </a:lnTo>
                <a:lnTo>
                  <a:pt x="1882" y="2604"/>
                </a:lnTo>
                <a:lnTo>
                  <a:pt x="1856" y="2590"/>
                </a:lnTo>
                <a:lnTo>
                  <a:pt x="1830" y="2578"/>
                </a:lnTo>
                <a:lnTo>
                  <a:pt x="1803" y="2567"/>
                </a:lnTo>
                <a:lnTo>
                  <a:pt x="1776" y="2557"/>
                </a:lnTo>
                <a:lnTo>
                  <a:pt x="1749" y="2548"/>
                </a:lnTo>
                <a:lnTo>
                  <a:pt x="1721" y="2539"/>
                </a:lnTo>
                <a:lnTo>
                  <a:pt x="1721" y="2539"/>
                </a:lnTo>
                <a:lnTo>
                  <a:pt x="1729" y="2493"/>
                </a:lnTo>
                <a:lnTo>
                  <a:pt x="1736" y="2446"/>
                </a:lnTo>
                <a:lnTo>
                  <a:pt x="1747" y="2401"/>
                </a:lnTo>
                <a:lnTo>
                  <a:pt x="1758" y="2356"/>
                </a:lnTo>
                <a:lnTo>
                  <a:pt x="1758" y="2356"/>
                </a:lnTo>
                <a:lnTo>
                  <a:pt x="1800" y="2371"/>
                </a:lnTo>
                <a:lnTo>
                  <a:pt x="1842" y="2383"/>
                </a:lnTo>
                <a:lnTo>
                  <a:pt x="1886" y="2394"/>
                </a:lnTo>
                <a:lnTo>
                  <a:pt x="1929" y="2403"/>
                </a:lnTo>
                <a:lnTo>
                  <a:pt x="1973" y="2410"/>
                </a:lnTo>
                <a:lnTo>
                  <a:pt x="2016" y="2415"/>
                </a:lnTo>
                <a:lnTo>
                  <a:pt x="2060" y="2418"/>
                </a:lnTo>
                <a:lnTo>
                  <a:pt x="2106" y="2419"/>
                </a:lnTo>
                <a:lnTo>
                  <a:pt x="2106" y="2419"/>
                </a:lnTo>
                <a:lnTo>
                  <a:pt x="2165" y="2416"/>
                </a:lnTo>
                <a:lnTo>
                  <a:pt x="2225" y="2412"/>
                </a:lnTo>
                <a:lnTo>
                  <a:pt x="2284" y="2403"/>
                </a:lnTo>
                <a:lnTo>
                  <a:pt x="2345" y="2390"/>
                </a:lnTo>
                <a:lnTo>
                  <a:pt x="2340" y="2372"/>
                </a:lnTo>
                <a:lnTo>
                  <a:pt x="2357" y="2377"/>
                </a:lnTo>
                <a:lnTo>
                  <a:pt x="2357" y="2377"/>
                </a:lnTo>
                <a:lnTo>
                  <a:pt x="2364" y="2350"/>
                </a:lnTo>
                <a:lnTo>
                  <a:pt x="2370" y="2321"/>
                </a:lnTo>
                <a:lnTo>
                  <a:pt x="2375" y="2292"/>
                </a:lnTo>
                <a:lnTo>
                  <a:pt x="2378" y="2265"/>
                </a:lnTo>
                <a:lnTo>
                  <a:pt x="2384" y="2207"/>
                </a:lnTo>
                <a:lnTo>
                  <a:pt x="2386" y="2151"/>
                </a:lnTo>
                <a:lnTo>
                  <a:pt x="2384" y="2094"/>
                </a:lnTo>
                <a:lnTo>
                  <a:pt x="2378" y="2036"/>
                </a:lnTo>
                <a:lnTo>
                  <a:pt x="2369" y="1980"/>
                </a:lnTo>
                <a:lnTo>
                  <a:pt x="2363" y="1953"/>
                </a:lnTo>
                <a:lnTo>
                  <a:pt x="2355" y="1924"/>
                </a:lnTo>
                <a:lnTo>
                  <a:pt x="2355" y="1924"/>
                </a:lnTo>
                <a:lnTo>
                  <a:pt x="2342" y="1878"/>
                </a:lnTo>
                <a:lnTo>
                  <a:pt x="2327" y="1831"/>
                </a:lnTo>
                <a:lnTo>
                  <a:pt x="2308" y="1787"/>
                </a:lnTo>
                <a:lnTo>
                  <a:pt x="2287" y="1743"/>
                </a:lnTo>
                <a:lnTo>
                  <a:pt x="2263" y="1701"/>
                </a:lnTo>
                <a:lnTo>
                  <a:pt x="2239" y="1660"/>
                </a:lnTo>
                <a:lnTo>
                  <a:pt x="2210" y="1619"/>
                </a:lnTo>
                <a:lnTo>
                  <a:pt x="2180" y="1581"/>
                </a:lnTo>
                <a:lnTo>
                  <a:pt x="2180" y="1581"/>
                </a:lnTo>
                <a:lnTo>
                  <a:pt x="2148" y="1543"/>
                </a:lnTo>
                <a:lnTo>
                  <a:pt x="2113" y="1507"/>
                </a:lnTo>
                <a:lnTo>
                  <a:pt x="2075" y="1474"/>
                </a:lnTo>
                <a:lnTo>
                  <a:pt x="2038" y="1442"/>
                </a:lnTo>
                <a:lnTo>
                  <a:pt x="1998" y="1413"/>
                </a:lnTo>
                <a:lnTo>
                  <a:pt x="1957" y="1386"/>
                </a:lnTo>
                <a:lnTo>
                  <a:pt x="1915" y="1362"/>
                </a:lnTo>
                <a:lnTo>
                  <a:pt x="1871" y="1339"/>
                </a:lnTo>
                <a:lnTo>
                  <a:pt x="1827" y="1319"/>
                </a:lnTo>
                <a:lnTo>
                  <a:pt x="1782" y="1303"/>
                </a:lnTo>
                <a:lnTo>
                  <a:pt x="1735" y="1288"/>
                </a:lnTo>
                <a:lnTo>
                  <a:pt x="1688" y="1275"/>
                </a:lnTo>
                <a:lnTo>
                  <a:pt x="1641" y="1266"/>
                </a:lnTo>
                <a:lnTo>
                  <a:pt x="1593" y="1260"/>
                </a:lnTo>
                <a:lnTo>
                  <a:pt x="1543" y="1256"/>
                </a:lnTo>
                <a:lnTo>
                  <a:pt x="1494" y="1254"/>
                </a:lnTo>
                <a:lnTo>
                  <a:pt x="1494" y="1254"/>
                </a:lnTo>
                <a:lnTo>
                  <a:pt x="1452" y="1256"/>
                </a:lnTo>
                <a:lnTo>
                  <a:pt x="1411" y="1259"/>
                </a:lnTo>
                <a:lnTo>
                  <a:pt x="1411" y="1259"/>
                </a:lnTo>
                <a:lnTo>
                  <a:pt x="1375" y="1262"/>
                </a:lnTo>
                <a:lnTo>
                  <a:pt x="1340" y="1268"/>
                </a:lnTo>
                <a:lnTo>
                  <a:pt x="1304" y="1275"/>
                </a:lnTo>
                <a:lnTo>
                  <a:pt x="1269" y="1283"/>
                </a:lnTo>
                <a:lnTo>
                  <a:pt x="1269" y="1283"/>
                </a:lnTo>
                <a:lnTo>
                  <a:pt x="1240" y="1292"/>
                </a:lnTo>
                <a:lnTo>
                  <a:pt x="1210" y="1301"/>
                </a:lnTo>
                <a:lnTo>
                  <a:pt x="1180" y="1312"/>
                </a:lnTo>
                <a:lnTo>
                  <a:pt x="1151" y="1324"/>
                </a:lnTo>
                <a:lnTo>
                  <a:pt x="1151" y="1324"/>
                </a:lnTo>
                <a:lnTo>
                  <a:pt x="1136" y="1324"/>
                </a:lnTo>
                <a:lnTo>
                  <a:pt x="1136" y="1324"/>
                </a:lnTo>
                <a:lnTo>
                  <a:pt x="1125" y="1324"/>
                </a:lnTo>
                <a:lnTo>
                  <a:pt x="1125" y="1324"/>
                </a:lnTo>
                <a:lnTo>
                  <a:pt x="1128" y="1289"/>
                </a:lnTo>
                <a:lnTo>
                  <a:pt x="1133" y="1254"/>
                </a:lnTo>
                <a:lnTo>
                  <a:pt x="1137" y="1219"/>
                </a:lnTo>
                <a:lnTo>
                  <a:pt x="1145" y="1186"/>
                </a:lnTo>
                <a:lnTo>
                  <a:pt x="1152" y="1153"/>
                </a:lnTo>
                <a:lnTo>
                  <a:pt x="1162" y="1120"/>
                </a:lnTo>
                <a:lnTo>
                  <a:pt x="1172" y="1086"/>
                </a:lnTo>
                <a:lnTo>
                  <a:pt x="1183" y="1053"/>
                </a:lnTo>
                <a:lnTo>
                  <a:pt x="1195" y="1021"/>
                </a:lnTo>
                <a:lnTo>
                  <a:pt x="1208" y="989"/>
                </a:lnTo>
                <a:lnTo>
                  <a:pt x="1224" y="958"/>
                </a:lnTo>
                <a:lnTo>
                  <a:pt x="1239" y="927"/>
                </a:lnTo>
                <a:lnTo>
                  <a:pt x="1255" y="897"/>
                </a:lnTo>
                <a:lnTo>
                  <a:pt x="1273" y="867"/>
                </a:lnTo>
                <a:lnTo>
                  <a:pt x="1293" y="838"/>
                </a:lnTo>
                <a:lnTo>
                  <a:pt x="1313" y="809"/>
                </a:lnTo>
                <a:lnTo>
                  <a:pt x="1313" y="809"/>
                </a:lnTo>
                <a:lnTo>
                  <a:pt x="1358" y="832"/>
                </a:lnTo>
                <a:lnTo>
                  <a:pt x="1405" y="852"/>
                </a:lnTo>
                <a:lnTo>
                  <a:pt x="1452" y="868"/>
                </a:lnTo>
                <a:lnTo>
                  <a:pt x="1500" y="882"/>
                </a:lnTo>
                <a:lnTo>
                  <a:pt x="1550" y="893"/>
                </a:lnTo>
                <a:lnTo>
                  <a:pt x="1599" y="900"/>
                </a:lnTo>
                <a:lnTo>
                  <a:pt x="1649" y="905"/>
                </a:lnTo>
                <a:lnTo>
                  <a:pt x="1699" y="906"/>
                </a:lnTo>
                <a:lnTo>
                  <a:pt x="1699" y="906"/>
                </a:lnTo>
                <a:lnTo>
                  <a:pt x="1729" y="906"/>
                </a:lnTo>
                <a:lnTo>
                  <a:pt x="1727" y="888"/>
                </a:lnTo>
                <a:lnTo>
                  <a:pt x="1729" y="906"/>
                </a:lnTo>
                <a:lnTo>
                  <a:pt x="1729" y="906"/>
                </a:lnTo>
                <a:lnTo>
                  <a:pt x="1773" y="903"/>
                </a:lnTo>
                <a:lnTo>
                  <a:pt x="1818" y="899"/>
                </a:lnTo>
                <a:lnTo>
                  <a:pt x="1862" y="890"/>
                </a:lnTo>
                <a:lnTo>
                  <a:pt x="1906" y="881"/>
                </a:lnTo>
                <a:lnTo>
                  <a:pt x="1906" y="881"/>
                </a:lnTo>
                <a:lnTo>
                  <a:pt x="1947" y="868"/>
                </a:lnTo>
                <a:lnTo>
                  <a:pt x="1988" y="853"/>
                </a:lnTo>
                <a:lnTo>
                  <a:pt x="2027" y="838"/>
                </a:lnTo>
                <a:lnTo>
                  <a:pt x="2066" y="820"/>
                </a:lnTo>
                <a:lnTo>
                  <a:pt x="2103" y="799"/>
                </a:lnTo>
                <a:lnTo>
                  <a:pt x="2139" y="778"/>
                </a:lnTo>
                <a:lnTo>
                  <a:pt x="2174" y="753"/>
                </a:lnTo>
                <a:lnTo>
                  <a:pt x="2209" y="728"/>
                </a:lnTo>
                <a:lnTo>
                  <a:pt x="2240" y="701"/>
                </a:lnTo>
                <a:lnTo>
                  <a:pt x="2271" y="672"/>
                </a:lnTo>
                <a:lnTo>
                  <a:pt x="2301" y="641"/>
                </a:lnTo>
                <a:lnTo>
                  <a:pt x="2328" y="610"/>
                </a:lnTo>
                <a:lnTo>
                  <a:pt x="2355" y="575"/>
                </a:lnTo>
                <a:lnTo>
                  <a:pt x="2380" y="540"/>
                </a:lnTo>
                <a:lnTo>
                  <a:pt x="2402" y="504"/>
                </a:lnTo>
                <a:lnTo>
                  <a:pt x="2423" y="466"/>
                </a:lnTo>
                <a:lnTo>
                  <a:pt x="2423" y="466"/>
                </a:lnTo>
                <a:lnTo>
                  <a:pt x="2445" y="474"/>
                </a:lnTo>
                <a:lnTo>
                  <a:pt x="2445" y="474"/>
                </a:lnTo>
                <a:lnTo>
                  <a:pt x="2426" y="510"/>
                </a:lnTo>
                <a:lnTo>
                  <a:pt x="2410" y="546"/>
                </a:lnTo>
                <a:lnTo>
                  <a:pt x="2395" y="584"/>
                </a:lnTo>
                <a:lnTo>
                  <a:pt x="2381" y="622"/>
                </a:lnTo>
                <a:lnTo>
                  <a:pt x="2370" y="660"/>
                </a:lnTo>
                <a:lnTo>
                  <a:pt x="2361" y="699"/>
                </a:lnTo>
                <a:lnTo>
                  <a:pt x="2354" y="738"/>
                </a:lnTo>
                <a:lnTo>
                  <a:pt x="2349" y="778"/>
                </a:lnTo>
                <a:lnTo>
                  <a:pt x="2345" y="817"/>
                </a:lnTo>
                <a:lnTo>
                  <a:pt x="2343" y="858"/>
                </a:lnTo>
                <a:lnTo>
                  <a:pt x="2343" y="897"/>
                </a:lnTo>
                <a:lnTo>
                  <a:pt x="2345" y="937"/>
                </a:lnTo>
                <a:lnTo>
                  <a:pt x="2349" y="977"/>
                </a:lnTo>
                <a:lnTo>
                  <a:pt x="2354" y="1017"/>
                </a:lnTo>
                <a:lnTo>
                  <a:pt x="2361" y="1058"/>
                </a:lnTo>
                <a:lnTo>
                  <a:pt x="2372" y="1097"/>
                </a:lnTo>
                <a:lnTo>
                  <a:pt x="2372" y="1097"/>
                </a:lnTo>
                <a:lnTo>
                  <a:pt x="2381" y="1129"/>
                </a:lnTo>
                <a:lnTo>
                  <a:pt x="2392" y="1162"/>
                </a:lnTo>
                <a:lnTo>
                  <a:pt x="2402" y="1192"/>
                </a:lnTo>
                <a:lnTo>
                  <a:pt x="2416" y="1224"/>
                </a:lnTo>
                <a:lnTo>
                  <a:pt x="2429" y="1254"/>
                </a:lnTo>
                <a:lnTo>
                  <a:pt x="2445" y="1285"/>
                </a:lnTo>
                <a:lnTo>
                  <a:pt x="2461" y="1315"/>
                </a:lnTo>
                <a:lnTo>
                  <a:pt x="2479" y="1344"/>
                </a:lnTo>
                <a:lnTo>
                  <a:pt x="2495" y="1333"/>
                </a:lnTo>
                <a:lnTo>
                  <a:pt x="2479" y="1344"/>
                </a:lnTo>
                <a:lnTo>
                  <a:pt x="2479" y="1344"/>
                </a:lnTo>
                <a:lnTo>
                  <a:pt x="2504" y="1380"/>
                </a:lnTo>
                <a:lnTo>
                  <a:pt x="2531" y="1415"/>
                </a:lnTo>
                <a:lnTo>
                  <a:pt x="2560" y="1449"/>
                </a:lnTo>
                <a:lnTo>
                  <a:pt x="2590" y="1481"/>
                </a:lnTo>
                <a:lnTo>
                  <a:pt x="2620" y="1511"/>
                </a:lnTo>
                <a:lnTo>
                  <a:pt x="2653" y="1540"/>
                </a:lnTo>
                <a:lnTo>
                  <a:pt x="2688" y="1567"/>
                </a:lnTo>
                <a:lnTo>
                  <a:pt x="2724" y="1593"/>
                </a:lnTo>
                <a:lnTo>
                  <a:pt x="2761" y="1617"/>
                </a:lnTo>
                <a:lnTo>
                  <a:pt x="2799" y="1639"/>
                </a:lnTo>
                <a:lnTo>
                  <a:pt x="2838" y="1658"/>
                </a:lnTo>
                <a:lnTo>
                  <a:pt x="2879" y="1675"/>
                </a:lnTo>
                <a:lnTo>
                  <a:pt x="2920" y="1691"/>
                </a:lnTo>
                <a:lnTo>
                  <a:pt x="2962" y="1705"/>
                </a:lnTo>
                <a:lnTo>
                  <a:pt x="3004" y="1716"/>
                </a:lnTo>
                <a:lnTo>
                  <a:pt x="3048" y="1725"/>
                </a:lnTo>
                <a:lnTo>
                  <a:pt x="3048" y="1725"/>
                </a:lnTo>
                <a:lnTo>
                  <a:pt x="3086" y="1731"/>
                </a:lnTo>
                <a:lnTo>
                  <a:pt x="3122" y="1735"/>
                </a:lnTo>
                <a:lnTo>
                  <a:pt x="3160" y="1737"/>
                </a:lnTo>
                <a:lnTo>
                  <a:pt x="3198" y="1738"/>
                </a:lnTo>
                <a:lnTo>
                  <a:pt x="3198" y="1738"/>
                </a:lnTo>
                <a:lnTo>
                  <a:pt x="3251" y="1737"/>
                </a:lnTo>
                <a:lnTo>
                  <a:pt x="3305" y="1731"/>
                </a:lnTo>
                <a:lnTo>
                  <a:pt x="3358" y="1723"/>
                </a:lnTo>
                <a:lnTo>
                  <a:pt x="3411" y="1711"/>
                </a:lnTo>
                <a:lnTo>
                  <a:pt x="3411" y="1711"/>
                </a:lnTo>
                <a:lnTo>
                  <a:pt x="3458" y="1698"/>
                </a:lnTo>
                <a:lnTo>
                  <a:pt x="3504" y="1681"/>
                </a:lnTo>
                <a:lnTo>
                  <a:pt x="3549" y="1661"/>
                </a:lnTo>
                <a:lnTo>
                  <a:pt x="3591" y="1640"/>
                </a:lnTo>
                <a:lnTo>
                  <a:pt x="3634" y="1617"/>
                </a:lnTo>
                <a:lnTo>
                  <a:pt x="3673" y="1592"/>
                </a:lnTo>
                <a:lnTo>
                  <a:pt x="3712" y="1564"/>
                </a:lnTo>
                <a:lnTo>
                  <a:pt x="3749" y="1534"/>
                </a:lnTo>
                <a:lnTo>
                  <a:pt x="3784" y="1501"/>
                </a:lnTo>
                <a:lnTo>
                  <a:pt x="3817" y="1468"/>
                </a:lnTo>
                <a:lnTo>
                  <a:pt x="3849" y="1431"/>
                </a:lnTo>
                <a:lnTo>
                  <a:pt x="3877" y="1393"/>
                </a:lnTo>
                <a:lnTo>
                  <a:pt x="3906" y="1354"/>
                </a:lnTo>
                <a:lnTo>
                  <a:pt x="3930" y="1313"/>
                </a:lnTo>
                <a:lnTo>
                  <a:pt x="3955" y="1269"/>
                </a:lnTo>
                <a:lnTo>
                  <a:pt x="3974" y="1226"/>
                </a:lnTo>
                <a:lnTo>
                  <a:pt x="3958" y="1218"/>
                </a:lnTo>
                <a:lnTo>
                  <a:pt x="3965" y="1201"/>
                </a:lnTo>
                <a:lnTo>
                  <a:pt x="3965" y="1201"/>
                </a:lnTo>
                <a:lnTo>
                  <a:pt x="3927" y="1186"/>
                </a:lnTo>
                <a:lnTo>
                  <a:pt x="3890" y="1173"/>
                </a:lnTo>
                <a:lnTo>
                  <a:pt x="3852" y="1160"/>
                </a:lnTo>
                <a:lnTo>
                  <a:pt x="3814" y="1148"/>
                </a:lnTo>
                <a:lnTo>
                  <a:pt x="3775" y="1138"/>
                </a:lnTo>
                <a:lnTo>
                  <a:pt x="3737" y="1127"/>
                </a:lnTo>
                <a:lnTo>
                  <a:pt x="3697" y="1118"/>
                </a:lnTo>
                <a:lnTo>
                  <a:pt x="3658" y="1111"/>
                </a:lnTo>
                <a:lnTo>
                  <a:pt x="3620" y="1103"/>
                </a:lnTo>
                <a:lnTo>
                  <a:pt x="3581" y="1097"/>
                </a:lnTo>
                <a:lnTo>
                  <a:pt x="3542" y="1092"/>
                </a:lnTo>
                <a:lnTo>
                  <a:pt x="3502" y="1088"/>
                </a:lnTo>
                <a:lnTo>
                  <a:pt x="3461" y="1085"/>
                </a:lnTo>
                <a:lnTo>
                  <a:pt x="3422" y="1082"/>
                </a:lnTo>
                <a:lnTo>
                  <a:pt x="3383" y="1080"/>
                </a:lnTo>
                <a:lnTo>
                  <a:pt x="3343" y="1080"/>
                </a:lnTo>
                <a:lnTo>
                  <a:pt x="3343" y="1080"/>
                </a:lnTo>
                <a:lnTo>
                  <a:pt x="3275" y="1082"/>
                </a:lnTo>
                <a:lnTo>
                  <a:pt x="3207" y="1086"/>
                </a:lnTo>
                <a:lnTo>
                  <a:pt x="3141" y="1092"/>
                </a:lnTo>
                <a:lnTo>
                  <a:pt x="3072" y="1103"/>
                </a:lnTo>
                <a:lnTo>
                  <a:pt x="3072" y="1103"/>
                </a:lnTo>
                <a:lnTo>
                  <a:pt x="3054" y="1048"/>
                </a:lnTo>
                <a:lnTo>
                  <a:pt x="3035" y="996"/>
                </a:lnTo>
                <a:lnTo>
                  <a:pt x="3010" y="944"/>
                </a:lnTo>
                <a:lnTo>
                  <a:pt x="2985" y="894"/>
                </a:lnTo>
                <a:lnTo>
                  <a:pt x="2956" y="847"/>
                </a:lnTo>
                <a:lnTo>
                  <a:pt x="2926" y="800"/>
                </a:lnTo>
                <a:lnTo>
                  <a:pt x="2892" y="756"/>
                </a:lnTo>
                <a:lnTo>
                  <a:pt x="2856" y="714"/>
                </a:lnTo>
                <a:lnTo>
                  <a:pt x="2818" y="673"/>
                </a:lnTo>
                <a:lnTo>
                  <a:pt x="2779" y="635"/>
                </a:lnTo>
                <a:lnTo>
                  <a:pt x="2737" y="599"/>
                </a:lnTo>
                <a:lnTo>
                  <a:pt x="2691" y="566"/>
                </a:lnTo>
                <a:lnTo>
                  <a:pt x="2646" y="534"/>
                </a:lnTo>
                <a:lnTo>
                  <a:pt x="2597" y="505"/>
                </a:lnTo>
                <a:lnTo>
                  <a:pt x="2547" y="480"/>
                </a:lnTo>
                <a:lnTo>
                  <a:pt x="2496" y="455"/>
                </a:lnTo>
                <a:lnTo>
                  <a:pt x="2496" y="455"/>
                </a:lnTo>
                <a:lnTo>
                  <a:pt x="2516" y="425"/>
                </a:lnTo>
                <a:lnTo>
                  <a:pt x="2535" y="396"/>
                </a:lnTo>
                <a:lnTo>
                  <a:pt x="2557" y="368"/>
                </a:lnTo>
                <a:lnTo>
                  <a:pt x="2579" y="340"/>
                </a:lnTo>
                <a:lnTo>
                  <a:pt x="2602" y="315"/>
                </a:lnTo>
                <a:lnTo>
                  <a:pt x="2628" y="289"/>
                </a:lnTo>
                <a:lnTo>
                  <a:pt x="2653" y="265"/>
                </a:lnTo>
                <a:lnTo>
                  <a:pt x="2679" y="242"/>
                </a:lnTo>
                <a:lnTo>
                  <a:pt x="2708" y="221"/>
                </a:lnTo>
                <a:lnTo>
                  <a:pt x="2737" y="200"/>
                </a:lnTo>
                <a:lnTo>
                  <a:pt x="2765" y="182"/>
                </a:lnTo>
                <a:lnTo>
                  <a:pt x="2796" y="163"/>
                </a:lnTo>
                <a:lnTo>
                  <a:pt x="2827" y="147"/>
                </a:lnTo>
                <a:lnTo>
                  <a:pt x="2859" y="132"/>
                </a:lnTo>
                <a:lnTo>
                  <a:pt x="2891" y="118"/>
                </a:lnTo>
                <a:lnTo>
                  <a:pt x="2924" y="106"/>
                </a:lnTo>
                <a:lnTo>
                  <a:pt x="2924" y="106"/>
                </a:lnTo>
                <a:lnTo>
                  <a:pt x="2932" y="148"/>
                </a:lnTo>
                <a:lnTo>
                  <a:pt x="2941" y="189"/>
                </a:lnTo>
                <a:lnTo>
                  <a:pt x="2941" y="189"/>
                </a:lnTo>
                <a:lnTo>
                  <a:pt x="2951" y="225"/>
                </a:lnTo>
                <a:lnTo>
                  <a:pt x="2964" y="260"/>
                </a:lnTo>
                <a:lnTo>
                  <a:pt x="2977" y="294"/>
                </a:lnTo>
                <a:lnTo>
                  <a:pt x="2992" y="327"/>
                </a:lnTo>
                <a:lnTo>
                  <a:pt x="3009" y="359"/>
                </a:lnTo>
                <a:lnTo>
                  <a:pt x="3027" y="390"/>
                </a:lnTo>
                <a:lnTo>
                  <a:pt x="3045" y="421"/>
                </a:lnTo>
                <a:lnTo>
                  <a:pt x="3066" y="449"/>
                </a:lnTo>
                <a:lnTo>
                  <a:pt x="3089" y="478"/>
                </a:lnTo>
                <a:lnTo>
                  <a:pt x="3113" y="505"/>
                </a:lnTo>
                <a:lnTo>
                  <a:pt x="3138" y="531"/>
                </a:lnTo>
                <a:lnTo>
                  <a:pt x="3165" y="555"/>
                </a:lnTo>
                <a:lnTo>
                  <a:pt x="3192" y="579"/>
                </a:lnTo>
                <a:lnTo>
                  <a:pt x="3221" y="601"/>
                </a:lnTo>
                <a:lnTo>
                  <a:pt x="3251" y="622"/>
                </a:lnTo>
                <a:lnTo>
                  <a:pt x="3281" y="641"/>
                </a:lnTo>
                <a:lnTo>
                  <a:pt x="3281" y="641"/>
                </a:lnTo>
                <a:lnTo>
                  <a:pt x="3325" y="666"/>
                </a:lnTo>
                <a:lnTo>
                  <a:pt x="3371" y="685"/>
                </a:lnTo>
                <a:lnTo>
                  <a:pt x="3416" y="704"/>
                </a:lnTo>
                <a:lnTo>
                  <a:pt x="3463" y="719"/>
                </a:lnTo>
                <a:lnTo>
                  <a:pt x="3510" y="729"/>
                </a:lnTo>
                <a:lnTo>
                  <a:pt x="3557" y="737"/>
                </a:lnTo>
                <a:lnTo>
                  <a:pt x="3605" y="743"/>
                </a:lnTo>
                <a:lnTo>
                  <a:pt x="3653" y="744"/>
                </a:lnTo>
                <a:lnTo>
                  <a:pt x="3653" y="744"/>
                </a:lnTo>
                <a:lnTo>
                  <a:pt x="3700" y="743"/>
                </a:lnTo>
                <a:lnTo>
                  <a:pt x="3747" y="738"/>
                </a:lnTo>
                <a:lnTo>
                  <a:pt x="3793" y="731"/>
                </a:lnTo>
                <a:lnTo>
                  <a:pt x="3840" y="720"/>
                </a:lnTo>
                <a:lnTo>
                  <a:pt x="3840" y="720"/>
                </a:lnTo>
                <a:lnTo>
                  <a:pt x="3880" y="708"/>
                </a:lnTo>
                <a:lnTo>
                  <a:pt x="3921" y="693"/>
                </a:lnTo>
                <a:lnTo>
                  <a:pt x="3961" y="676"/>
                </a:lnTo>
                <a:lnTo>
                  <a:pt x="4000" y="657"/>
                </a:lnTo>
                <a:lnTo>
                  <a:pt x="3991" y="641"/>
                </a:lnTo>
                <a:lnTo>
                  <a:pt x="4008" y="635"/>
                </a:lnTo>
                <a:lnTo>
                  <a:pt x="4008" y="635"/>
                </a:lnTo>
                <a:lnTo>
                  <a:pt x="3995" y="596"/>
                </a:lnTo>
                <a:lnTo>
                  <a:pt x="3980" y="557"/>
                </a:lnTo>
                <a:lnTo>
                  <a:pt x="3964" y="520"/>
                </a:lnTo>
                <a:lnTo>
                  <a:pt x="3945" y="483"/>
                </a:lnTo>
                <a:lnTo>
                  <a:pt x="3926" y="448"/>
                </a:lnTo>
                <a:lnTo>
                  <a:pt x="3905" y="413"/>
                </a:lnTo>
                <a:lnTo>
                  <a:pt x="3882" y="378"/>
                </a:lnTo>
                <a:lnTo>
                  <a:pt x="3858" y="346"/>
                </a:lnTo>
                <a:lnTo>
                  <a:pt x="3831" y="315"/>
                </a:lnTo>
                <a:lnTo>
                  <a:pt x="3803" y="286"/>
                </a:lnTo>
                <a:lnTo>
                  <a:pt x="3775" y="257"/>
                </a:lnTo>
                <a:lnTo>
                  <a:pt x="3744" y="230"/>
                </a:lnTo>
                <a:lnTo>
                  <a:pt x="3712" y="204"/>
                </a:lnTo>
                <a:lnTo>
                  <a:pt x="3679" y="179"/>
                </a:lnTo>
                <a:lnTo>
                  <a:pt x="3644" y="156"/>
                </a:lnTo>
                <a:lnTo>
                  <a:pt x="3610" y="135"/>
                </a:lnTo>
                <a:lnTo>
                  <a:pt x="3610" y="135"/>
                </a:lnTo>
                <a:lnTo>
                  <a:pt x="3560" y="109"/>
                </a:lnTo>
                <a:lnTo>
                  <a:pt x="3510" y="86"/>
                </a:lnTo>
                <a:lnTo>
                  <a:pt x="3458" y="68"/>
                </a:lnTo>
                <a:lnTo>
                  <a:pt x="3407" y="51"/>
                </a:lnTo>
                <a:lnTo>
                  <a:pt x="3354" y="39"/>
                </a:lnTo>
                <a:lnTo>
                  <a:pt x="3299" y="30"/>
                </a:lnTo>
                <a:lnTo>
                  <a:pt x="3246" y="26"/>
                </a:lnTo>
                <a:lnTo>
                  <a:pt x="3192" y="24"/>
                </a:lnTo>
                <a:lnTo>
                  <a:pt x="3192" y="24"/>
                </a:lnTo>
                <a:lnTo>
                  <a:pt x="3138" y="26"/>
                </a:lnTo>
                <a:lnTo>
                  <a:pt x="3083" y="30"/>
                </a:lnTo>
                <a:lnTo>
                  <a:pt x="3030" y="39"/>
                </a:lnTo>
                <a:lnTo>
                  <a:pt x="2977" y="51"/>
                </a:lnTo>
                <a:lnTo>
                  <a:pt x="2977" y="51"/>
                </a:lnTo>
                <a:lnTo>
                  <a:pt x="2956" y="57"/>
                </a:lnTo>
                <a:lnTo>
                  <a:pt x="2956" y="57"/>
                </a:lnTo>
                <a:lnTo>
                  <a:pt x="2954" y="29"/>
                </a:lnTo>
                <a:lnTo>
                  <a:pt x="2953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71550" y="1044600"/>
            <a:ext cx="8777288" cy="10841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550" y="2402894"/>
            <a:ext cx="8420100" cy="6796279"/>
          </a:xfrm>
          <a:prstGeom prst="rect">
            <a:avLst/>
          </a:prstGeom>
        </p:spPr>
        <p:txBody>
          <a:bodyPr vert="horz" lIns="117678" tIns="58838" rIns="117678" bIns="58838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14906" y="9544827"/>
            <a:ext cx="2402893" cy="548279"/>
          </a:xfrm>
          <a:prstGeom prst="rect">
            <a:avLst/>
          </a:prstGeom>
        </p:spPr>
        <p:txBody>
          <a:bodyPr vert="horz" lIns="117678" tIns="58838" rIns="117678" bIns="588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18523" y="9544827"/>
            <a:ext cx="3261069" cy="548279"/>
          </a:xfrm>
          <a:prstGeom prst="rect">
            <a:avLst/>
          </a:prstGeom>
        </p:spPr>
        <p:txBody>
          <a:bodyPr vert="horz" lIns="117678" tIns="58838" rIns="117678" bIns="588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80315" y="9544827"/>
            <a:ext cx="2402893" cy="548279"/>
          </a:xfrm>
          <a:prstGeom prst="rect">
            <a:avLst/>
          </a:prstGeom>
        </p:spPr>
        <p:txBody>
          <a:bodyPr vert="horz" lIns="117678" tIns="58838" rIns="117678" bIns="588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reeform 206"/>
          <p:cNvSpPr>
            <a:spLocks/>
          </p:cNvSpPr>
          <p:nvPr userDrawn="1"/>
        </p:nvSpPr>
        <p:spPr bwMode="auto">
          <a:xfrm>
            <a:off x="4384675" y="211138"/>
            <a:ext cx="14288" cy="14288"/>
          </a:xfrm>
          <a:custGeom>
            <a:avLst/>
            <a:gdLst>
              <a:gd name="T0" fmla="*/ 1 w 9"/>
              <a:gd name="T1" fmla="*/ 4 h 9"/>
              <a:gd name="T2" fmla="*/ 1 w 9"/>
              <a:gd name="T3" fmla="*/ 4 h 9"/>
              <a:gd name="T4" fmla="*/ 1 w 9"/>
              <a:gd name="T5" fmla="*/ 4 h 9"/>
              <a:gd name="T6" fmla="*/ 3 w 9"/>
              <a:gd name="T7" fmla="*/ 3 h 9"/>
              <a:gd name="T8" fmla="*/ 4 w 9"/>
              <a:gd name="T9" fmla="*/ 1 h 9"/>
              <a:gd name="T10" fmla="*/ 4 w 9"/>
              <a:gd name="T11" fmla="*/ 1 h 9"/>
              <a:gd name="T12" fmla="*/ 7 w 9"/>
              <a:gd name="T13" fmla="*/ 3 h 9"/>
              <a:gd name="T14" fmla="*/ 7 w 9"/>
              <a:gd name="T15" fmla="*/ 4 h 9"/>
              <a:gd name="T16" fmla="*/ 7 w 9"/>
              <a:gd name="T17" fmla="*/ 4 h 9"/>
              <a:gd name="T18" fmla="*/ 7 w 9"/>
              <a:gd name="T19" fmla="*/ 7 h 9"/>
              <a:gd name="T20" fmla="*/ 4 w 9"/>
              <a:gd name="T21" fmla="*/ 7 h 9"/>
              <a:gd name="T22" fmla="*/ 4 w 9"/>
              <a:gd name="T23" fmla="*/ 7 h 9"/>
              <a:gd name="T24" fmla="*/ 3 w 9"/>
              <a:gd name="T25" fmla="*/ 7 h 9"/>
              <a:gd name="T26" fmla="*/ 1 w 9"/>
              <a:gd name="T27" fmla="*/ 4 h 9"/>
              <a:gd name="T28" fmla="*/ 1 w 9"/>
              <a:gd name="T29" fmla="*/ 4 h 9"/>
              <a:gd name="T30" fmla="*/ 0 w 9"/>
              <a:gd name="T31" fmla="*/ 4 h 9"/>
              <a:gd name="T32" fmla="*/ 0 w 9"/>
              <a:gd name="T33" fmla="*/ 4 h 9"/>
              <a:gd name="T34" fmla="*/ 1 w 9"/>
              <a:gd name="T35" fmla="*/ 7 h 9"/>
              <a:gd name="T36" fmla="*/ 4 w 9"/>
              <a:gd name="T37" fmla="*/ 9 h 9"/>
              <a:gd name="T38" fmla="*/ 4 w 9"/>
              <a:gd name="T39" fmla="*/ 9 h 9"/>
              <a:gd name="T40" fmla="*/ 7 w 9"/>
              <a:gd name="T41" fmla="*/ 7 h 9"/>
              <a:gd name="T42" fmla="*/ 9 w 9"/>
              <a:gd name="T43" fmla="*/ 4 h 9"/>
              <a:gd name="T44" fmla="*/ 9 w 9"/>
              <a:gd name="T45" fmla="*/ 4 h 9"/>
              <a:gd name="T46" fmla="*/ 7 w 9"/>
              <a:gd name="T47" fmla="*/ 1 h 9"/>
              <a:gd name="T48" fmla="*/ 4 w 9"/>
              <a:gd name="T49" fmla="*/ 0 h 9"/>
              <a:gd name="T50" fmla="*/ 4 w 9"/>
              <a:gd name="T51" fmla="*/ 0 h 9"/>
              <a:gd name="T52" fmla="*/ 1 w 9"/>
              <a:gd name="T53" fmla="*/ 1 h 9"/>
              <a:gd name="T54" fmla="*/ 0 w 9"/>
              <a:gd name="T55" fmla="*/ 4 h 9"/>
              <a:gd name="T56" fmla="*/ 1 w 9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1" y="4"/>
                </a:moveTo>
                <a:lnTo>
                  <a:pt x="1" y="4"/>
                </a:lnTo>
                <a:lnTo>
                  <a:pt x="1" y="4"/>
                </a:lnTo>
                <a:lnTo>
                  <a:pt x="3" y="3"/>
                </a:lnTo>
                <a:lnTo>
                  <a:pt x="4" y="1"/>
                </a:lnTo>
                <a:lnTo>
                  <a:pt x="4" y="1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0" y="4"/>
                </a:lnTo>
                <a:lnTo>
                  <a:pt x="1" y="7"/>
                </a:lnTo>
                <a:lnTo>
                  <a:pt x="4" y="9"/>
                </a:lnTo>
                <a:lnTo>
                  <a:pt x="4" y="9"/>
                </a:lnTo>
                <a:lnTo>
                  <a:pt x="7" y="7"/>
                </a:lnTo>
                <a:lnTo>
                  <a:pt x="9" y="4"/>
                </a:lnTo>
                <a:lnTo>
                  <a:pt x="9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lnTo>
                  <a:pt x="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207"/>
          <p:cNvSpPr>
            <a:spLocks/>
          </p:cNvSpPr>
          <p:nvPr userDrawn="1"/>
        </p:nvSpPr>
        <p:spPr bwMode="auto">
          <a:xfrm>
            <a:off x="4421188" y="352425"/>
            <a:ext cx="11113" cy="12700"/>
          </a:xfrm>
          <a:custGeom>
            <a:avLst/>
            <a:gdLst>
              <a:gd name="T0" fmla="*/ 0 w 7"/>
              <a:gd name="T1" fmla="*/ 3 h 8"/>
              <a:gd name="T2" fmla="*/ 0 w 7"/>
              <a:gd name="T3" fmla="*/ 3 h 8"/>
              <a:gd name="T4" fmla="*/ 1 w 7"/>
              <a:gd name="T5" fmla="*/ 6 h 8"/>
              <a:gd name="T6" fmla="*/ 4 w 7"/>
              <a:gd name="T7" fmla="*/ 8 h 8"/>
              <a:gd name="T8" fmla="*/ 4 w 7"/>
              <a:gd name="T9" fmla="*/ 8 h 8"/>
              <a:gd name="T10" fmla="*/ 6 w 7"/>
              <a:gd name="T11" fmla="*/ 6 h 8"/>
              <a:gd name="T12" fmla="*/ 7 w 7"/>
              <a:gd name="T13" fmla="*/ 3 h 8"/>
              <a:gd name="T14" fmla="*/ 7 w 7"/>
              <a:gd name="T15" fmla="*/ 3 h 8"/>
              <a:gd name="T16" fmla="*/ 6 w 7"/>
              <a:gd name="T17" fmla="*/ 0 h 8"/>
              <a:gd name="T18" fmla="*/ 4 w 7"/>
              <a:gd name="T19" fmla="*/ 0 h 8"/>
              <a:gd name="T20" fmla="*/ 4 w 7"/>
              <a:gd name="T21" fmla="*/ 0 h 8"/>
              <a:gd name="T22" fmla="*/ 1 w 7"/>
              <a:gd name="T23" fmla="*/ 0 h 8"/>
              <a:gd name="T24" fmla="*/ 0 w 7"/>
              <a:gd name="T25" fmla="*/ 3 h 8"/>
              <a:gd name="T26" fmla="*/ 0 w 7"/>
              <a:gd name="T2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8">
                <a:moveTo>
                  <a:pt x="0" y="3"/>
                </a:moveTo>
                <a:lnTo>
                  <a:pt x="0" y="3"/>
                </a:lnTo>
                <a:lnTo>
                  <a:pt x="1" y="6"/>
                </a:lnTo>
                <a:lnTo>
                  <a:pt x="4" y="8"/>
                </a:lnTo>
                <a:lnTo>
                  <a:pt x="4" y="8"/>
                </a:lnTo>
                <a:lnTo>
                  <a:pt x="6" y="6"/>
                </a:lnTo>
                <a:lnTo>
                  <a:pt x="7" y="3"/>
                </a:lnTo>
                <a:lnTo>
                  <a:pt x="7" y="3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1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208"/>
          <p:cNvSpPr>
            <a:spLocks/>
          </p:cNvSpPr>
          <p:nvPr userDrawn="1"/>
        </p:nvSpPr>
        <p:spPr bwMode="auto">
          <a:xfrm>
            <a:off x="4421188" y="349250"/>
            <a:ext cx="14288" cy="15875"/>
          </a:xfrm>
          <a:custGeom>
            <a:avLst/>
            <a:gdLst>
              <a:gd name="T0" fmla="*/ 0 w 9"/>
              <a:gd name="T1" fmla="*/ 5 h 10"/>
              <a:gd name="T2" fmla="*/ 0 w 9"/>
              <a:gd name="T3" fmla="*/ 5 h 10"/>
              <a:gd name="T4" fmla="*/ 0 w 9"/>
              <a:gd name="T5" fmla="*/ 5 h 10"/>
              <a:gd name="T6" fmla="*/ 0 w 9"/>
              <a:gd name="T7" fmla="*/ 8 h 10"/>
              <a:gd name="T8" fmla="*/ 4 w 9"/>
              <a:gd name="T9" fmla="*/ 10 h 10"/>
              <a:gd name="T10" fmla="*/ 4 w 9"/>
              <a:gd name="T11" fmla="*/ 10 h 10"/>
              <a:gd name="T12" fmla="*/ 7 w 9"/>
              <a:gd name="T13" fmla="*/ 8 h 10"/>
              <a:gd name="T14" fmla="*/ 9 w 9"/>
              <a:gd name="T15" fmla="*/ 5 h 10"/>
              <a:gd name="T16" fmla="*/ 9 w 9"/>
              <a:gd name="T17" fmla="*/ 5 h 10"/>
              <a:gd name="T18" fmla="*/ 7 w 9"/>
              <a:gd name="T19" fmla="*/ 2 h 10"/>
              <a:gd name="T20" fmla="*/ 4 w 9"/>
              <a:gd name="T21" fmla="*/ 0 h 10"/>
              <a:gd name="T22" fmla="*/ 4 w 9"/>
              <a:gd name="T23" fmla="*/ 0 h 10"/>
              <a:gd name="T24" fmla="*/ 0 w 9"/>
              <a:gd name="T25" fmla="*/ 2 h 10"/>
              <a:gd name="T26" fmla="*/ 0 w 9"/>
              <a:gd name="T27" fmla="*/ 5 h 10"/>
              <a:gd name="T28" fmla="*/ 0 w 9"/>
              <a:gd name="T29" fmla="*/ 5 h 10"/>
              <a:gd name="T30" fmla="*/ 0 w 9"/>
              <a:gd name="T31" fmla="*/ 5 h 10"/>
              <a:gd name="T32" fmla="*/ 0 w 9"/>
              <a:gd name="T33" fmla="*/ 5 h 10"/>
              <a:gd name="T34" fmla="*/ 1 w 9"/>
              <a:gd name="T35" fmla="*/ 3 h 10"/>
              <a:gd name="T36" fmla="*/ 4 w 9"/>
              <a:gd name="T37" fmla="*/ 2 h 10"/>
              <a:gd name="T38" fmla="*/ 4 w 9"/>
              <a:gd name="T39" fmla="*/ 2 h 10"/>
              <a:gd name="T40" fmla="*/ 6 w 9"/>
              <a:gd name="T41" fmla="*/ 3 h 10"/>
              <a:gd name="T42" fmla="*/ 7 w 9"/>
              <a:gd name="T43" fmla="*/ 5 h 10"/>
              <a:gd name="T44" fmla="*/ 7 w 9"/>
              <a:gd name="T45" fmla="*/ 5 h 10"/>
              <a:gd name="T46" fmla="*/ 6 w 9"/>
              <a:gd name="T47" fmla="*/ 8 h 10"/>
              <a:gd name="T48" fmla="*/ 4 w 9"/>
              <a:gd name="T49" fmla="*/ 8 h 10"/>
              <a:gd name="T50" fmla="*/ 4 w 9"/>
              <a:gd name="T51" fmla="*/ 8 h 10"/>
              <a:gd name="T52" fmla="*/ 1 w 9"/>
              <a:gd name="T53" fmla="*/ 8 h 10"/>
              <a:gd name="T54" fmla="*/ 0 w 9"/>
              <a:gd name="T55" fmla="*/ 5 h 10"/>
              <a:gd name="T56" fmla="*/ 0 w 9"/>
              <a:gd name="T5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1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4" y="10"/>
                </a:lnTo>
                <a:lnTo>
                  <a:pt x="4" y="10"/>
                </a:lnTo>
                <a:lnTo>
                  <a:pt x="7" y="8"/>
                </a:lnTo>
                <a:lnTo>
                  <a:pt x="9" y="5"/>
                </a:lnTo>
                <a:lnTo>
                  <a:pt x="9" y="5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4" y="2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6" y="8"/>
                </a:lnTo>
                <a:lnTo>
                  <a:pt x="4" y="8"/>
                </a:lnTo>
                <a:lnTo>
                  <a:pt x="4" y="8"/>
                </a:lnTo>
                <a:lnTo>
                  <a:pt x="1" y="8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209"/>
          <p:cNvSpPr>
            <a:spLocks/>
          </p:cNvSpPr>
          <p:nvPr userDrawn="1"/>
        </p:nvSpPr>
        <p:spPr bwMode="auto">
          <a:xfrm>
            <a:off x="4421188" y="366713"/>
            <a:ext cx="38100" cy="79375"/>
          </a:xfrm>
          <a:custGeom>
            <a:avLst/>
            <a:gdLst>
              <a:gd name="T0" fmla="*/ 1 w 24"/>
              <a:gd name="T1" fmla="*/ 50 h 50"/>
              <a:gd name="T2" fmla="*/ 1 w 24"/>
              <a:gd name="T3" fmla="*/ 50 h 50"/>
              <a:gd name="T4" fmla="*/ 0 w 24"/>
              <a:gd name="T5" fmla="*/ 48 h 50"/>
              <a:gd name="T6" fmla="*/ 0 w 24"/>
              <a:gd name="T7" fmla="*/ 27 h 50"/>
              <a:gd name="T8" fmla="*/ 0 w 24"/>
              <a:gd name="T9" fmla="*/ 27 h 50"/>
              <a:gd name="T10" fmla="*/ 1 w 24"/>
              <a:gd name="T11" fmla="*/ 26 h 50"/>
              <a:gd name="T12" fmla="*/ 21 w 24"/>
              <a:gd name="T13" fmla="*/ 26 h 50"/>
              <a:gd name="T14" fmla="*/ 21 w 24"/>
              <a:gd name="T15" fmla="*/ 2 h 50"/>
              <a:gd name="T16" fmla="*/ 21 w 24"/>
              <a:gd name="T17" fmla="*/ 2 h 50"/>
              <a:gd name="T18" fmla="*/ 22 w 24"/>
              <a:gd name="T19" fmla="*/ 0 h 50"/>
              <a:gd name="T20" fmla="*/ 22 w 24"/>
              <a:gd name="T21" fmla="*/ 0 h 50"/>
              <a:gd name="T22" fmla="*/ 24 w 24"/>
              <a:gd name="T23" fmla="*/ 2 h 50"/>
              <a:gd name="T24" fmla="*/ 24 w 24"/>
              <a:gd name="T25" fmla="*/ 27 h 50"/>
              <a:gd name="T26" fmla="*/ 24 w 24"/>
              <a:gd name="T27" fmla="*/ 27 h 50"/>
              <a:gd name="T28" fmla="*/ 22 w 24"/>
              <a:gd name="T29" fmla="*/ 29 h 50"/>
              <a:gd name="T30" fmla="*/ 3 w 24"/>
              <a:gd name="T31" fmla="*/ 29 h 50"/>
              <a:gd name="T32" fmla="*/ 3 w 24"/>
              <a:gd name="T33" fmla="*/ 48 h 50"/>
              <a:gd name="T34" fmla="*/ 3 w 24"/>
              <a:gd name="T35" fmla="*/ 48 h 50"/>
              <a:gd name="T36" fmla="*/ 1 w 24"/>
              <a:gd name="T37" fmla="*/ 50 h 50"/>
              <a:gd name="T38" fmla="*/ 1 w 24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" h="50">
                <a:moveTo>
                  <a:pt x="1" y="50"/>
                </a:moveTo>
                <a:lnTo>
                  <a:pt x="1" y="50"/>
                </a:lnTo>
                <a:lnTo>
                  <a:pt x="0" y="48"/>
                </a:lnTo>
                <a:lnTo>
                  <a:pt x="0" y="27"/>
                </a:lnTo>
                <a:lnTo>
                  <a:pt x="0" y="27"/>
                </a:lnTo>
                <a:lnTo>
                  <a:pt x="1" y="26"/>
                </a:lnTo>
                <a:lnTo>
                  <a:pt x="21" y="26"/>
                </a:lnTo>
                <a:lnTo>
                  <a:pt x="21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2"/>
                </a:lnTo>
                <a:lnTo>
                  <a:pt x="24" y="27"/>
                </a:lnTo>
                <a:lnTo>
                  <a:pt x="24" y="27"/>
                </a:lnTo>
                <a:lnTo>
                  <a:pt x="22" y="29"/>
                </a:lnTo>
                <a:lnTo>
                  <a:pt x="3" y="29"/>
                </a:lnTo>
                <a:lnTo>
                  <a:pt x="3" y="48"/>
                </a:lnTo>
                <a:lnTo>
                  <a:pt x="3" y="48"/>
                </a:lnTo>
                <a:lnTo>
                  <a:pt x="1" y="50"/>
                </a:lnTo>
                <a:lnTo>
                  <a:pt x="1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210"/>
          <p:cNvSpPr>
            <a:spLocks/>
          </p:cNvSpPr>
          <p:nvPr userDrawn="1"/>
        </p:nvSpPr>
        <p:spPr bwMode="auto">
          <a:xfrm>
            <a:off x="4421188" y="366713"/>
            <a:ext cx="39688" cy="79375"/>
          </a:xfrm>
          <a:custGeom>
            <a:avLst/>
            <a:gdLst>
              <a:gd name="T0" fmla="*/ 1 w 25"/>
              <a:gd name="T1" fmla="*/ 50 h 50"/>
              <a:gd name="T2" fmla="*/ 1 w 25"/>
              <a:gd name="T3" fmla="*/ 50 h 50"/>
              <a:gd name="T4" fmla="*/ 1 w 25"/>
              <a:gd name="T5" fmla="*/ 48 h 50"/>
              <a:gd name="T6" fmla="*/ 1 w 25"/>
              <a:gd name="T7" fmla="*/ 27 h 50"/>
              <a:gd name="T8" fmla="*/ 1 w 25"/>
              <a:gd name="T9" fmla="*/ 26 h 50"/>
              <a:gd name="T10" fmla="*/ 22 w 25"/>
              <a:gd name="T11" fmla="*/ 26 h 50"/>
              <a:gd name="T12" fmla="*/ 22 w 25"/>
              <a:gd name="T13" fmla="*/ 2 h 50"/>
              <a:gd name="T14" fmla="*/ 22 w 25"/>
              <a:gd name="T15" fmla="*/ 2 h 50"/>
              <a:gd name="T16" fmla="*/ 24 w 25"/>
              <a:gd name="T17" fmla="*/ 2 h 50"/>
              <a:gd name="T18" fmla="*/ 24 w 25"/>
              <a:gd name="T19" fmla="*/ 27 h 50"/>
              <a:gd name="T20" fmla="*/ 22 w 25"/>
              <a:gd name="T21" fmla="*/ 27 h 50"/>
              <a:gd name="T22" fmla="*/ 3 w 25"/>
              <a:gd name="T23" fmla="*/ 27 h 50"/>
              <a:gd name="T24" fmla="*/ 3 w 25"/>
              <a:gd name="T25" fmla="*/ 48 h 50"/>
              <a:gd name="T26" fmla="*/ 1 w 25"/>
              <a:gd name="T27" fmla="*/ 50 h 50"/>
              <a:gd name="T28" fmla="*/ 1 w 25"/>
              <a:gd name="T29" fmla="*/ 50 h 50"/>
              <a:gd name="T30" fmla="*/ 1 w 25"/>
              <a:gd name="T31" fmla="*/ 50 h 50"/>
              <a:gd name="T32" fmla="*/ 1 w 25"/>
              <a:gd name="T33" fmla="*/ 50 h 50"/>
              <a:gd name="T34" fmla="*/ 3 w 25"/>
              <a:gd name="T35" fmla="*/ 50 h 50"/>
              <a:gd name="T36" fmla="*/ 4 w 25"/>
              <a:gd name="T37" fmla="*/ 48 h 50"/>
              <a:gd name="T38" fmla="*/ 4 w 25"/>
              <a:gd name="T39" fmla="*/ 29 h 50"/>
              <a:gd name="T40" fmla="*/ 22 w 25"/>
              <a:gd name="T41" fmla="*/ 29 h 50"/>
              <a:gd name="T42" fmla="*/ 22 w 25"/>
              <a:gd name="T43" fmla="*/ 29 h 50"/>
              <a:gd name="T44" fmla="*/ 24 w 25"/>
              <a:gd name="T45" fmla="*/ 29 h 50"/>
              <a:gd name="T46" fmla="*/ 25 w 25"/>
              <a:gd name="T47" fmla="*/ 27 h 50"/>
              <a:gd name="T48" fmla="*/ 25 w 25"/>
              <a:gd name="T49" fmla="*/ 2 h 50"/>
              <a:gd name="T50" fmla="*/ 25 w 25"/>
              <a:gd name="T51" fmla="*/ 2 h 50"/>
              <a:gd name="T52" fmla="*/ 24 w 25"/>
              <a:gd name="T53" fmla="*/ 0 h 50"/>
              <a:gd name="T54" fmla="*/ 22 w 25"/>
              <a:gd name="T55" fmla="*/ 0 h 50"/>
              <a:gd name="T56" fmla="*/ 22 w 25"/>
              <a:gd name="T57" fmla="*/ 0 h 50"/>
              <a:gd name="T58" fmla="*/ 21 w 25"/>
              <a:gd name="T59" fmla="*/ 0 h 50"/>
              <a:gd name="T60" fmla="*/ 21 w 25"/>
              <a:gd name="T61" fmla="*/ 2 h 50"/>
              <a:gd name="T62" fmla="*/ 21 w 25"/>
              <a:gd name="T63" fmla="*/ 24 h 50"/>
              <a:gd name="T64" fmla="*/ 1 w 25"/>
              <a:gd name="T65" fmla="*/ 24 h 50"/>
              <a:gd name="T66" fmla="*/ 1 w 25"/>
              <a:gd name="T67" fmla="*/ 24 h 50"/>
              <a:gd name="T68" fmla="*/ 0 w 25"/>
              <a:gd name="T69" fmla="*/ 26 h 50"/>
              <a:gd name="T70" fmla="*/ 0 w 25"/>
              <a:gd name="T71" fmla="*/ 27 h 50"/>
              <a:gd name="T72" fmla="*/ 0 w 25"/>
              <a:gd name="T73" fmla="*/ 48 h 50"/>
              <a:gd name="T74" fmla="*/ 0 w 25"/>
              <a:gd name="T75" fmla="*/ 48 h 50"/>
              <a:gd name="T76" fmla="*/ 0 w 25"/>
              <a:gd name="T77" fmla="*/ 50 h 50"/>
              <a:gd name="T78" fmla="*/ 1 w 25"/>
              <a:gd name="T79" fmla="*/ 50 h 50"/>
              <a:gd name="T80" fmla="*/ 1 w 25"/>
              <a:gd name="T8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" h="50">
                <a:moveTo>
                  <a:pt x="1" y="50"/>
                </a:moveTo>
                <a:lnTo>
                  <a:pt x="1" y="50"/>
                </a:lnTo>
                <a:lnTo>
                  <a:pt x="1" y="48"/>
                </a:lnTo>
                <a:lnTo>
                  <a:pt x="1" y="27"/>
                </a:lnTo>
                <a:lnTo>
                  <a:pt x="1" y="26"/>
                </a:lnTo>
                <a:lnTo>
                  <a:pt x="22" y="26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27"/>
                </a:lnTo>
                <a:lnTo>
                  <a:pt x="22" y="27"/>
                </a:lnTo>
                <a:lnTo>
                  <a:pt x="3" y="27"/>
                </a:lnTo>
                <a:lnTo>
                  <a:pt x="3" y="48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3" y="50"/>
                </a:lnTo>
                <a:lnTo>
                  <a:pt x="4" y="48"/>
                </a:lnTo>
                <a:lnTo>
                  <a:pt x="4" y="29"/>
                </a:lnTo>
                <a:lnTo>
                  <a:pt x="22" y="29"/>
                </a:lnTo>
                <a:lnTo>
                  <a:pt x="22" y="29"/>
                </a:lnTo>
                <a:lnTo>
                  <a:pt x="24" y="29"/>
                </a:lnTo>
                <a:lnTo>
                  <a:pt x="25" y="27"/>
                </a:lnTo>
                <a:lnTo>
                  <a:pt x="25" y="2"/>
                </a:lnTo>
                <a:lnTo>
                  <a:pt x="25" y="2"/>
                </a:lnTo>
                <a:lnTo>
                  <a:pt x="24" y="0"/>
                </a:lnTo>
                <a:lnTo>
                  <a:pt x="22" y="0"/>
                </a:lnTo>
                <a:lnTo>
                  <a:pt x="22" y="0"/>
                </a:lnTo>
                <a:lnTo>
                  <a:pt x="21" y="0"/>
                </a:lnTo>
                <a:lnTo>
                  <a:pt x="21" y="2"/>
                </a:lnTo>
                <a:lnTo>
                  <a:pt x="21" y="24"/>
                </a:lnTo>
                <a:lnTo>
                  <a:pt x="1" y="24"/>
                </a:lnTo>
                <a:lnTo>
                  <a:pt x="1" y="24"/>
                </a:lnTo>
                <a:lnTo>
                  <a:pt x="0" y="26"/>
                </a:lnTo>
                <a:lnTo>
                  <a:pt x="0" y="27"/>
                </a:lnTo>
                <a:lnTo>
                  <a:pt x="0" y="48"/>
                </a:lnTo>
                <a:lnTo>
                  <a:pt x="0" y="48"/>
                </a:lnTo>
                <a:lnTo>
                  <a:pt x="0" y="50"/>
                </a:lnTo>
                <a:lnTo>
                  <a:pt x="1" y="50"/>
                </a:lnTo>
                <a:lnTo>
                  <a:pt x="1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Freeform 211"/>
          <p:cNvSpPr>
            <a:spLocks/>
          </p:cNvSpPr>
          <p:nvPr userDrawn="1"/>
        </p:nvSpPr>
        <p:spPr bwMode="auto">
          <a:xfrm>
            <a:off x="4418013" y="436563"/>
            <a:ext cx="12700" cy="11113"/>
          </a:xfrm>
          <a:custGeom>
            <a:avLst/>
            <a:gdLst>
              <a:gd name="T0" fmla="*/ 8 w 8"/>
              <a:gd name="T1" fmla="*/ 4 h 7"/>
              <a:gd name="T2" fmla="*/ 8 w 8"/>
              <a:gd name="T3" fmla="*/ 4 h 7"/>
              <a:gd name="T4" fmla="*/ 6 w 8"/>
              <a:gd name="T5" fmla="*/ 7 h 7"/>
              <a:gd name="T6" fmla="*/ 3 w 8"/>
              <a:gd name="T7" fmla="*/ 7 h 7"/>
              <a:gd name="T8" fmla="*/ 3 w 8"/>
              <a:gd name="T9" fmla="*/ 7 h 7"/>
              <a:gd name="T10" fmla="*/ 0 w 8"/>
              <a:gd name="T11" fmla="*/ 7 h 7"/>
              <a:gd name="T12" fmla="*/ 0 w 8"/>
              <a:gd name="T13" fmla="*/ 4 h 7"/>
              <a:gd name="T14" fmla="*/ 0 w 8"/>
              <a:gd name="T15" fmla="*/ 4 h 7"/>
              <a:gd name="T16" fmla="*/ 0 w 8"/>
              <a:gd name="T17" fmla="*/ 1 h 7"/>
              <a:gd name="T18" fmla="*/ 3 w 8"/>
              <a:gd name="T19" fmla="*/ 0 h 7"/>
              <a:gd name="T20" fmla="*/ 3 w 8"/>
              <a:gd name="T21" fmla="*/ 0 h 7"/>
              <a:gd name="T22" fmla="*/ 6 w 8"/>
              <a:gd name="T23" fmla="*/ 1 h 7"/>
              <a:gd name="T24" fmla="*/ 8 w 8"/>
              <a:gd name="T25" fmla="*/ 4 h 7"/>
              <a:gd name="T26" fmla="*/ 8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8" y="4"/>
                </a:moveTo>
                <a:lnTo>
                  <a:pt x="8" y="4"/>
                </a:lnTo>
                <a:lnTo>
                  <a:pt x="6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4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6" y="1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Freeform 212"/>
          <p:cNvSpPr>
            <a:spLocks/>
          </p:cNvSpPr>
          <p:nvPr userDrawn="1"/>
        </p:nvSpPr>
        <p:spPr bwMode="auto">
          <a:xfrm>
            <a:off x="4416425" y="436563"/>
            <a:ext cx="14288" cy="14288"/>
          </a:xfrm>
          <a:custGeom>
            <a:avLst/>
            <a:gdLst>
              <a:gd name="T0" fmla="*/ 9 w 9"/>
              <a:gd name="T1" fmla="*/ 4 h 9"/>
              <a:gd name="T2" fmla="*/ 7 w 9"/>
              <a:gd name="T3" fmla="*/ 4 h 9"/>
              <a:gd name="T4" fmla="*/ 7 w 9"/>
              <a:gd name="T5" fmla="*/ 4 h 9"/>
              <a:gd name="T6" fmla="*/ 7 w 9"/>
              <a:gd name="T7" fmla="*/ 6 h 9"/>
              <a:gd name="T8" fmla="*/ 4 w 9"/>
              <a:gd name="T9" fmla="*/ 7 h 9"/>
              <a:gd name="T10" fmla="*/ 4 w 9"/>
              <a:gd name="T11" fmla="*/ 7 h 9"/>
              <a:gd name="T12" fmla="*/ 3 w 9"/>
              <a:gd name="T13" fmla="*/ 6 h 9"/>
              <a:gd name="T14" fmla="*/ 1 w 9"/>
              <a:gd name="T15" fmla="*/ 4 h 9"/>
              <a:gd name="T16" fmla="*/ 1 w 9"/>
              <a:gd name="T17" fmla="*/ 4 h 9"/>
              <a:gd name="T18" fmla="*/ 3 w 9"/>
              <a:gd name="T19" fmla="*/ 1 h 9"/>
              <a:gd name="T20" fmla="*/ 4 w 9"/>
              <a:gd name="T21" fmla="*/ 1 h 9"/>
              <a:gd name="T22" fmla="*/ 4 w 9"/>
              <a:gd name="T23" fmla="*/ 1 h 9"/>
              <a:gd name="T24" fmla="*/ 7 w 9"/>
              <a:gd name="T25" fmla="*/ 1 h 9"/>
              <a:gd name="T26" fmla="*/ 7 w 9"/>
              <a:gd name="T27" fmla="*/ 4 h 9"/>
              <a:gd name="T28" fmla="*/ 9 w 9"/>
              <a:gd name="T29" fmla="*/ 4 h 9"/>
              <a:gd name="T30" fmla="*/ 9 w 9"/>
              <a:gd name="T31" fmla="*/ 4 h 9"/>
              <a:gd name="T32" fmla="*/ 9 w 9"/>
              <a:gd name="T33" fmla="*/ 4 h 9"/>
              <a:gd name="T34" fmla="*/ 7 w 9"/>
              <a:gd name="T35" fmla="*/ 1 h 9"/>
              <a:gd name="T36" fmla="*/ 4 w 9"/>
              <a:gd name="T37" fmla="*/ 0 h 9"/>
              <a:gd name="T38" fmla="*/ 4 w 9"/>
              <a:gd name="T39" fmla="*/ 0 h 9"/>
              <a:gd name="T40" fmla="*/ 1 w 9"/>
              <a:gd name="T41" fmla="*/ 1 h 9"/>
              <a:gd name="T42" fmla="*/ 0 w 9"/>
              <a:gd name="T43" fmla="*/ 4 h 9"/>
              <a:gd name="T44" fmla="*/ 0 w 9"/>
              <a:gd name="T45" fmla="*/ 4 h 9"/>
              <a:gd name="T46" fmla="*/ 1 w 9"/>
              <a:gd name="T47" fmla="*/ 7 h 9"/>
              <a:gd name="T48" fmla="*/ 4 w 9"/>
              <a:gd name="T49" fmla="*/ 9 h 9"/>
              <a:gd name="T50" fmla="*/ 4 w 9"/>
              <a:gd name="T51" fmla="*/ 9 h 9"/>
              <a:gd name="T52" fmla="*/ 7 w 9"/>
              <a:gd name="T53" fmla="*/ 7 h 9"/>
              <a:gd name="T54" fmla="*/ 9 w 9"/>
              <a:gd name="T55" fmla="*/ 4 h 9"/>
              <a:gd name="T56" fmla="*/ 9 w 9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9" y="4"/>
                </a:moveTo>
                <a:lnTo>
                  <a:pt x="7" y="4"/>
                </a:lnTo>
                <a:lnTo>
                  <a:pt x="7" y="4"/>
                </a:lnTo>
                <a:lnTo>
                  <a:pt x="7" y="6"/>
                </a:lnTo>
                <a:lnTo>
                  <a:pt x="4" y="7"/>
                </a:lnTo>
                <a:lnTo>
                  <a:pt x="4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7" y="1"/>
                </a:lnTo>
                <a:lnTo>
                  <a:pt x="7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lnTo>
                  <a:pt x="0" y="4"/>
                </a:lnTo>
                <a:lnTo>
                  <a:pt x="1" y="7"/>
                </a:lnTo>
                <a:lnTo>
                  <a:pt x="4" y="9"/>
                </a:lnTo>
                <a:lnTo>
                  <a:pt x="4" y="9"/>
                </a:lnTo>
                <a:lnTo>
                  <a:pt x="7" y="7"/>
                </a:lnTo>
                <a:lnTo>
                  <a:pt x="9" y="4"/>
                </a:lnTo>
                <a:lnTo>
                  <a:pt x="9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Freeform 213"/>
          <p:cNvSpPr>
            <a:spLocks/>
          </p:cNvSpPr>
          <p:nvPr userDrawn="1"/>
        </p:nvSpPr>
        <p:spPr bwMode="auto">
          <a:xfrm>
            <a:off x="4445000" y="230188"/>
            <a:ext cx="28575" cy="47625"/>
          </a:xfrm>
          <a:custGeom>
            <a:avLst/>
            <a:gdLst>
              <a:gd name="T0" fmla="*/ 16 w 18"/>
              <a:gd name="T1" fmla="*/ 30 h 30"/>
              <a:gd name="T2" fmla="*/ 1 w 18"/>
              <a:gd name="T3" fmla="*/ 30 h 30"/>
              <a:gd name="T4" fmla="*/ 1 w 18"/>
              <a:gd name="T5" fmla="*/ 30 h 30"/>
              <a:gd name="T6" fmla="*/ 0 w 18"/>
              <a:gd name="T7" fmla="*/ 29 h 30"/>
              <a:gd name="T8" fmla="*/ 0 w 18"/>
              <a:gd name="T9" fmla="*/ 1 h 30"/>
              <a:gd name="T10" fmla="*/ 0 w 18"/>
              <a:gd name="T11" fmla="*/ 1 h 30"/>
              <a:gd name="T12" fmla="*/ 1 w 18"/>
              <a:gd name="T13" fmla="*/ 0 h 30"/>
              <a:gd name="T14" fmla="*/ 1 w 18"/>
              <a:gd name="T15" fmla="*/ 0 h 30"/>
              <a:gd name="T16" fmla="*/ 3 w 18"/>
              <a:gd name="T17" fmla="*/ 1 h 30"/>
              <a:gd name="T18" fmla="*/ 3 w 18"/>
              <a:gd name="T19" fmla="*/ 27 h 30"/>
              <a:gd name="T20" fmla="*/ 16 w 18"/>
              <a:gd name="T21" fmla="*/ 27 h 30"/>
              <a:gd name="T22" fmla="*/ 16 w 18"/>
              <a:gd name="T23" fmla="*/ 27 h 30"/>
              <a:gd name="T24" fmla="*/ 18 w 18"/>
              <a:gd name="T25" fmla="*/ 29 h 30"/>
              <a:gd name="T26" fmla="*/ 18 w 18"/>
              <a:gd name="T27" fmla="*/ 29 h 30"/>
              <a:gd name="T28" fmla="*/ 16 w 18"/>
              <a:gd name="T29" fmla="*/ 30 h 30"/>
              <a:gd name="T30" fmla="*/ 16 w 18"/>
              <a:gd name="T3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" h="30">
                <a:moveTo>
                  <a:pt x="16" y="30"/>
                </a:moveTo>
                <a:lnTo>
                  <a:pt x="1" y="30"/>
                </a:lnTo>
                <a:lnTo>
                  <a:pt x="1" y="30"/>
                </a:lnTo>
                <a:lnTo>
                  <a:pt x="0" y="29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3" y="1"/>
                </a:lnTo>
                <a:lnTo>
                  <a:pt x="3" y="27"/>
                </a:lnTo>
                <a:lnTo>
                  <a:pt x="16" y="27"/>
                </a:lnTo>
                <a:lnTo>
                  <a:pt x="16" y="27"/>
                </a:lnTo>
                <a:lnTo>
                  <a:pt x="18" y="29"/>
                </a:lnTo>
                <a:lnTo>
                  <a:pt x="18" y="29"/>
                </a:lnTo>
                <a:lnTo>
                  <a:pt x="16" y="30"/>
                </a:lnTo>
                <a:lnTo>
                  <a:pt x="16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214"/>
          <p:cNvSpPr>
            <a:spLocks/>
          </p:cNvSpPr>
          <p:nvPr userDrawn="1"/>
        </p:nvSpPr>
        <p:spPr bwMode="auto">
          <a:xfrm>
            <a:off x="4445000" y="227013"/>
            <a:ext cx="28575" cy="50800"/>
          </a:xfrm>
          <a:custGeom>
            <a:avLst/>
            <a:gdLst>
              <a:gd name="T0" fmla="*/ 16 w 18"/>
              <a:gd name="T1" fmla="*/ 32 h 32"/>
              <a:gd name="T2" fmla="*/ 16 w 18"/>
              <a:gd name="T3" fmla="*/ 31 h 32"/>
              <a:gd name="T4" fmla="*/ 1 w 18"/>
              <a:gd name="T5" fmla="*/ 31 h 32"/>
              <a:gd name="T6" fmla="*/ 1 w 18"/>
              <a:gd name="T7" fmla="*/ 31 h 32"/>
              <a:gd name="T8" fmla="*/ 1 w 18"/>
              <a:gd name="T9" fmla="*/ 3 h 32"/>
              <a:gd name="T10" fmla="*/ 1 w 18"/>
              <a:gd name="T11" fmla="*/ 2 h 32"/>
              <a:gd name="T12" fmla="*/ 3 w 18"/>
              <a:gd name="T13" fmla="*/ 3 h 32"/>
              <a:gd name="T14" fmla="*/ 3 w 18"/>
              <a:gd name="T15" fmla="*/ 29 h 32"/>
              <a:gd name="T16" fmla="*/ 16 w 18"/>
              <a:gd name="T17" fmla="*/ 29 h 32"/>
              <a:gd name="T18" fmla="*/ 16 w 18"/>
              <a:gd name="T19" fmla="*/ 31 h 32"/>
              <a:gd name="T20" fmla="*/ 16 w 18"/>
              <a:gd name="T21" fmla="*/ 31 h 32"/>
              <a:gd name="T22" fmla="*/ 16 w 18"/>
              <a:gd name="T23" fmla="*/ 32 h 32"/>
              <a:gd name="T24" fmla="*/ 16 w 18"/>
              <a:gd name="T25" fmla="*/ 32 h 32"/>
              <a:gd name="T26" fmla="*/ 16 w 18"/>
              <a:gd name="T27" fmla="*/ 32 h 32"/>
              <a:gd name="T28" fmla="*/ 18 w 18"/>
              <a:gd name="T29" fmla="*/ 32 h 32"/>
              <a:gd name="T30" fmla="*/ 18 w 18"/>
              <a:gd name="T31" fmla="*/ 31 h 32"/>
              <a:gd name="T32" fmla="*/ 18 w 18"/>
              <a:gd name="T33" fmla="*/ 31 h 32"/>
              <a:gd name="T34" fmla="*/ 18 w 18"/>
              <a:gd name="T35" fmla="*/ 29 h 32"/>
              <a:gd name="T36" fmla="*/ 16 w 18"/>
              <a:gd name="T37" fmla="*/ 28 h 32"/>
              <a:gd name="T38" fmla="*/ 4 w 18"/>
              <a:gd name="T39" fmla="*/ 28 h 32"/>
              <a:gd name="T40" fmla="*/ 4 w 18"/>
              <a:gd name="T41" fmla="*/ 3 h 32"/>
              <a:gd name="T42" fmla="*/ 4 w 18"/>
              <a:gd name="T43" fmla="*/ 3 h 32"/>
              <a:gd name="T44" fmla="*/ 3 w 18"/>
              <a:gd name="T45" fmla="*/ 2 h 32"/>
              <a:gd name="T46" fmla="*/ 1 w 18"/>
              <a:gd name="T47" fmla="*/ 0 h 32"/>
              <a:gd name="T48" fmla="*/ 1 w 18"/>
              <a:gd name="T49" fmla="*/ 0 h 32"/>
              <a:gd name="T50" fmla="*/ 0 w 18"/>
              <a:gd name="T51" fmla="*/ 2 h 32"/>
              <a:gd name="T52" fmla="*/ 0 w 18"/>
              <a:gd name="T53" fmla="*/ 3 h 32"/>
              <a:gd name="T54" fmla="*/ 0 w 18"/>
              <a:gd name="T55" fmla="*/ 31 h 32"/>
              <a:gd name="T56" fmla="*/ 0 w 18"/>
              <a:gd name="T57" fmla="*/ 31 h 32"/>
              <a:gd name="T58" fmla="*/ 0 w 18"/>
              <a:gd name="T59" fmla="*/ 32 h 32"/>
              <a:gd name="T60" fmla="*/ 1 w 18"/>
              <a:gd name="T61" fmla="*/ 32 h 32"/>
              <a:gd name="T62" fmla="*/ 16 w 18"/>
              <a:gd name="T63" fmla="*/ 32 h 32"/>
              <a:gd name="T64" fmla="*/ 16 w 18"/>
              <a:gd name="T6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" h="32">
                <a:moveTo>
                  <a:pt x="16" y="32"/>
                </a:moveTo>
                <a:lnTo>
                  <a:pt x="16" y="31"/>
                </a:lnTo>
                <a:lnTo>
                  <a:pt x="1" y="31"/>
                </a:lnTo>
                <a:lnTo>
                  <a:pt x="1" y="31"/>
                </a:lnTo>
                <a:lnTo>
                  <a:pt x="1" y="3"/>
                </a:lnTo>
                <a:lnTo>
                  <a:pt x="1" y="2"/>
                </a:lnTo>
                <a:lnTo>
                  <a:pt x="3" y="3"/>
                </a:lnTo>
                <a:lnTo>
                  <a:pt x="3" y="29"/>
                </a:lnTo>
                <a:lnTo>
                  <a:pt x="16" y="29"/>
                </a:lnTo>
                <a:lnTo>
                  <a:pt x="16" y="31"/>
                </a:lnTo>
                <a:lnTo>
                  <a:pt x="16" y="31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8" y="32"/>
                </a:lnTo>
                <a:lnTo>
                  <a:pt x="18" y="31"/>
                </a:lnTo>
                <a:lnTo>
                  <a:pt x="18" y="31"/>
                </a:lnTo>
                <a:lnTo>
                  <a:pt x="18" y="29"/>
                </a:lnTo>
                <a:lnTo>
                  <a:pt x="16" y="28"/>
                </a:lnTo>
                <a:lnTo>
                  <a:pt x="4" y="28"/>
                </a:lnTo>
                <a:lnTo>
                  <a:pt x="4" y="3"/>
                </a:lnTo>
                <a:lnTo>
                  <a:pt x="4" y="3"/>
                </a:lnTo>
                <a:lnTo>
                  <a:pt x="3" y="2"/>
                </a:ln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31"/>
                </a:lnTo>
                <a:lnTo>
                  <a:pt x="0" y="31"/>
                </a:lnTo>
                <a:lnTo>
                  <a:pt x="0" y="32"/>
                </a:lnTo>
                <a:lnTo>
                  <a:pt x="1" y="32"/>
                </a:lnTo>
                <a:lnTo>
                  <a:pt x="16" y="32"/>
                </a:lnTo>
                <a:lnTo>
                  <a:pt x="1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215"/>
          <p:cNvSpPr>
            <a:spLocks/>
          </p:cNvSpPr>
          <p:nvPr userDrawn="1"/>
        </p:nvSpPr>
        <p:spPr bwMode="auto">
          <a:xfrm>
            <a:off x="4441825" y="225425"/>
            <a:ext cx="12700" cy="11113"/>
          </a:xfrm>
          <a:custGeom>
            <a:avLst/>
            <a:gdLst>
              <a:gd name="T0" fmla="*/ 0 w 8"/>
              <a:gd name="T1" fmla="*/ 4 h 7"/>
              <a:gd name="T2" fmla="*/ 0 w 8"/>
              <a:gd name="T3" fmla="*/ 4 h 7"/>
              <a:gd name="T4" fmla="*/ 0 w 8"/>
              <a:gd name="T5" fmla="*/ 1 h 7"/>
              <a:gd name="T6" fmla="*/ 3 w 8"/>
              <a:gd name="T7" fmla="*/ 0 h 7"/>
              <a:gd name="T8" fmla="*/ 3 w 8"/>
              <a:gd name="T9" fmla="*/ 0 h 7"/>
              <a:gd name="T10" fmla="*/ 6 w 8"/>
              <a:gd name="T11" fmla="*/ 1 h 7"/>
              <a:gd name="T12" fmla="*/ 8 w 8"/>
              <a:gd name="T13" fmla="*/ 4 h 7"/>
              <a:gd name="T14" fmla="*/ 8 w 8"/>
              <a:gd name="T15" fmla="*/ 4 h 7"/>
              <a:gd name="T16" fmla="*/ 6 w 8"/>
              <a:gd name="T17" fmla="*/ 7 h 7"/>
              <a:gd name="T18" fmla="*/ 3 w 8"/>
              <a:gd name="T19" fmla="*/ 7 h 7"/>
              <a:gd name="T20" fmla="*/ 3 w 8"/>
              <a:gd name="T21" fmla="*/ 7 h 7"/>
              <a:gd name="T22" fmla="*/ 0 w 8"/>
              <a:gd name="T23" fmla="*/ 7 h 7"/>
              <a:gd name="T24" fmla="*/ 0 w 8"/>
              <a:gd name="T25" fmla="*/ 4 h 7"/>
              <a:gd name="T26" fmla="*/ 0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0" y="4"/>
                </a:move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6" y="1"/>
                </a:lnTo>
                <a:lnTo>
                  <a:pt x="8" y="4"/>
                </a:lnTo>
                <a:lnTo>
                  <a:pt x="8" y="4"/>
                </a:lnTo>
                <a:lnTo>
                  <a:pt x="6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216"/>
          <p:cNvSpPr>
            <a:spLocks/>
          </p:cNvSpPr>
          <p:nvPr userDrawn="1"/>
        </p:nvSpPr>
        <p:spPr bwMode="auto">
          <a:xfrm>
            <a:off x="4440238" y="225425"/>
            <a:ext cx="14288" cy="14288"/>
          </a:xfrm>
          <a:custGeom>
            <a:avLst/>
            <a:gdLst>
              <a:gd name="T0" fmla="*/ 1 w 9"/>
              <a:gd name="T1" fmla="*/ 4 h 9"/>
              <a:gd name="T2" fmla="*/ 1 w 9"/>
              <a:gd name="T3" fmla="*/ 4 h 9"/>
              <a:gd name="T4" fmla="*/ 1 w 9"/>
              <a:gd name="T5" fmla="*/ 4 h 9"/>
              <a:gd name="T6" fmla="*/ 3 w 9"/>
              <a:gd name="T7" fmla="*/ 1 h 9"/>
              <a:gd name="T8" fmla="*/ 4 w 9"/>
              <a:gd name="T9" fmla="*/ 1 h 9"/>
              <a:gd name="T10" fmla="*/ 4 w 9"/>
              <a:gd name="T11" fmla="*/ 1 h 9"/>
              <a:gd name="T12" fmla="*/ 7 w 9"/>
              <a:gd name="T13" fmla="*/ 1 h 9"/>
              <a:gd name="T14" fmla="*/ 7 w 9"/>
              <a:gd name="T15" fmla="*/ 4 h 9"/>
              <a:gd name="T16" fmla="*/ 7 w 9"/>
              <a:gd name="T17" fmla="*/ 4 h 9"/>
              <a:gd name="T18" fmla="*/ 7 w 9"/>
              <a:gd name="T19" fmla="*/ 6 h 9"/>
              <a:gd name="T20" fmla="*/ 4 w 9"/>
              <a:gd name="T21" fmla="*/ 7 h 9"/>
              <a:gd name="T22" fmla="*/ 4 w 9"/>
              <a:gd name="T23" fmla="*/ 7 h 9"/>
              <a:gd name="T24" fmla="*/ 3 w 9"/>
              <a:gd name="T25" fmla="*/ 6 h 9"/>
              <a:gd name="T26" fmla="*/ 1 w 9"/>
              <a:gd name="T27" fmla="*/ 4 h 9"/>
              <a:gd name="T28" fmla="*/ 1 w 9"/>
              <a:gd name="T29" fmla="*/ 4 h 9"/>
              <a:gd name="T30" fmla="*/ 0 w 9"/>
              <a:gd name="T31" fmla="*/ 4 h 9"/>
              <a:gd name="T32" fmla="*/ 0 w 9"/>
              <a:gd name="T33" fmla="*/ 4 h 9"/>
              <a:gd name="T34" fmla="*/ 1 w 9"/>
              <a:gd name="T35" fmla="*/ 7 h 9"/>
              <a:gd name="T36" fmla="*/ 4 w 9"/>
              <a:gd name="T37" fmla="*/ 9 h 9"/>
              <a:gd name="T38" fmla="*/ 4 w 9"/>
              <a:gd name="T39" fmla="*/ 9 h 9"/>
              <a:gd name="T40" fmla="*/ 7 w 9"/>
              <a:gd name="T41" fmla="*/ 7 h 9"/>
              <a:gd name="T42" fmla="*/ 9 w 9"/>
              <a:gd name="T43" fmla="*/ 4 h 9"/>
              <a:gd name="T44" fmla="*/ 9 w 9"/>
              <a:gd name="T45" fmla="*/ 4 h 9"/>
              <a:gd name="T46" fmla="*/ 7 w 9"/>
              <a:gd name="T47" fmla="*/ 1 h 9"/>
              <a:gd name="T48" fmla="*/ 4 w 9"/>
              <a:gd name="T49" fmla="*/ 0 h 9"/>
              <a:gd name="T50" fmla="*/ 4 w 9"/>
              <a:gd name="T51" fmla="*/ 0 h 9"/>
              <a:gd name="T52" fmla="*/ 1 w 9"/>
              <a:gd name="T53" fmla="*/ 1 h 9"/>
              <a:gd name="T54" fmla="*/ 0 w 9"/>
              <a:gd name="T55" fmla="*/ 4 h 9"/>
              <a:gd name="T56" fmla="*/ 1 w 9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1" y="4"/>
                </a:moveTo>
                <a:lnTo>
                  <a:pt x="1" y="4"/>
                </a:lnTo>
                <a:lnTo>
                  <a:pt x="1" y="4"/>
                </a:ln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7" y="1"/>
                </a:lnTo>
                <a:lnTo>
                  <a:pt x="7" y="4"/>
                </a:lnTo>
                <a:lnTo>
                  <a:pt x="7" y="4"/>
                </a:lnTo>
                <a:lnTo>
                  <a:pt x="7" y="6"/>
                </a:lnTo>
                <a:lnTo>
                  <a:pt x="4" y="7"/>
                </a:lnTo>
                <a:lnTo>
                  <a:pt x="4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0" y="4"/>
                </a:lnTo>
                <a:lnTo>
                  <a:pt x="1" y="7"/>
                </a:lnTo>
                <a:lnTo>
                  <a:pt x="4" y="9"/>
                </a:lnTo>
                <a:lnTo>
                  <a:pt x="4" y="9"/>
                </a:lnTo>
                <a:lnTo>
                  <a:pt x="7" y="7"/>
                </a:lnTo>
                <a:lnTo>
                  <a:pt x="9" y="4"/>
                </a:lnTo>
                <a:lnTo>
                  <a:pt x="9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lnTo>
                  <a:pt x="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217"/>
          <p:cNvSpPr>
            <a:spLocks/>
          </p:cNvSpPr>
          <p:nvPr userDrawn="1"/>
        </p:nvSpPr>
        <p:spPr bwMode="auto">
          <a:xfrm>
            <a:off x="4391025" y="461963"/>
            <a:ext cx="4763" cy="46038"/>
          </a:xfrm>
          <a:custGeom>
            <a:avLst/>
            <a:gdLst>
              <a:gd name="T0" fmla="*/ 2 w 3"/>
              <a:gd name="T1" fmla="*/ 29 h 29"/>
              <a:gd name="T2" fmla="*/ 2 w 3"/>
              <a:gd name="T3" fmla="*/ 29 h 29"/>
              <a:gd name="T4" fmla="*/ 0 w 3"/>
              <a:gd name="T5" fmla="*/ 28 h 29"/>
              <a:gd name="T6" fmla="*/ 0 w 3"/>
              <a:gd name="T7" fmla="*/ 2 h 29"/>
              <a:gd name="T8" fmla="*/ 0 w 3"/>
              <a:gd name="T9" fmla="*/ 2 h 29"/>
              <a:gd name="T10" fmla="*/ 2 w 3"/>
              <a:gd name="T11" fmla="*/ 0 h 29"/>
              <a:gd name="T12" fmla="*/ 2 w 3"/>
              <a:gd name="T13" fmla="*/ 0 h 29"/>
              <a:gd name="T14" fmla="*/ 3 w 3"/>
              <a:gd name="T15" fmla="*/ 2 h 29"/>
              <a:gd name="T16" fmla="*/ 3 w 3"/>
              <a:gd name="T17" fmla="*/ 28 h 29"/>
              <a:gd name="T18" fmla="*/ 3 w 3"/>
              <a:gd name="T19" fmla="*/ 28 h 29"/>
              <a:gd name="T20" fmla="*/ 2 w 3"/>
              <a:gd name="T21" fmla="*/ 29 h 29"/>
              <a:gd name="T22" fmla="*/ 2 w 3"/>
              <a:gd name="T2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" h="29">
                <a:moveTo>
                  <a:pt x="2" y="29"/>
                </a:moveTo>
                <a:lnTo>
                  <a:pt x="2" y="29"/>
                </a:lnTo>
                <a:lnTo>
                  <a:pt x="0" y="28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3" y="2"/>
                </a:lnTo>
                <a:lnTo>
                  <a:pt x="3" y="28"/>
                </a:lnTo>
                <a:lnTo>
                  <a:pt x="3" y="28"/>
                </a:lnTo>
                <a:lnTo>
                  <a:pt x="2" y="29"/>
                </a:ln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Freeform 218"/>
          <p:cNvSpPr>
            <a:spLocks/>
          </p:cNvSpPr>
          <p:nvPr userDrawn="1"/>
        </p:nvSpPr>
        <p:spPr bwMode="auto">
          <a:xfrm>
            <a:off x="4389438" y="460375"/>
            <a:ext cx="6350" cy="50800"/>
          </a:xfrm>
          <a:custGeom>
            <a:avLst/>
            <a:gdLst>
              <a:gd name="T0" fmla="*/ 3 w 4"/>
              <a:gd name="T1" fmla="*/ 30 h 32"/>
              <a:gd name="T2" fmla="*/ 3 w 4"/>
              <a:gd name="T3" fmla="*/ 30 h 32"/>
              <a:gd name="T4" fmla="*/ 1 w 4"/>
              <a:gd name="T5" fmla="*/ 29 h 32"/>
              <a:gd name="T6" fmla="*/ 1 w 4"/>
              <a:gd name="T7" fmla="*/ 3 h 32"/>
              <a:gd name="T8" fmla="*/ 3 w 4"/>
              <a:gd name="T9" fmla="*/ 1 h 32"/>
              <a:gd name="T10" fmla="*/ 3 w 4"/>
              <a:gd name="T11" fmla="*/ 3 h 32"/>
              <a:gd name="T12" fmla="*/ 3 w 4"/>
              <a:gd name="T13" fmla="*/ 29 h 32"/>
              <a:gd name="T14" fmla="*/ 3 w 4"/>
              <a:gd name="T15" fmla="*/ 30 h 32"/>
              <a:gd name="T16" fmla="*/ 3 w 4"/>
              <a:gd name="T17" fmla="*/ 30 h 32"/>
              <a:gd name="T18" fmla="*/ 3 w 4"/>
              <a:gd name="T19" fmla="*/ 32 h 32"/>
              <a:gd name="T20" fmla="*/ 3 w 4"/>
              <a:gd name="T21" fmla="*/ 32 h 32"/>
              <a:gd name="T22" fmla="*/ 4 w 4"/>
              <a:gd name="T23" fmla="*/ 30 h 32"/>
              <a:gd name="T24" fmla="*/ 4 w 4"/>
              <a:gd name="T25" fmla="*/ 29 h 32"/>
              <a:gd name="T26" fmla="*/ 4 w 4"/>
              <a:gd name="T27" fmla="*/ 3 h 32"/>
              <a:gd name="T28" fmla="*/ 4 w 4"/>
              <a:gd name="T29" fmla="*/ 3 h 32"/>
              <a:gd name="T30" fmla="*/ 4 w 4"/>
              <a:gd name="T31" fmla="*/ 1 h 32"/>
              <a:gd name="T32" fmla="*/ 3 w 4"/>
              <a:gd name="T33" fmla="*/ 0 h 32"/>
              <a:gd name="T34" fmla="*/ 3 w 4"/>
              <a:gd name="T35" fmla="*/ 0 h 32"/>
              <a:gd name="T36" fmla="*/ 1 w 4"/>
              <a:gd name="T37" fmla="*/ 1 h 32"/>
              <a:gd name="T38" fmla="*/ 0 w 4"/>
              <a:gd name="T39" fmla="*/ 3 h 32"/>
              <a:gd name="T40" fmla="*/ 0 w 4"/>
              <a:gd name="T41" fmla="*/ 29 h 32"/>
              <a:gd name="T42" fmla="*/ 0 w 4"/>
              <a:gd name="T43" fmla="*/ 29 h 32"/>
              <a:gd name="T44" fmla="*/ 1 w 4"/>
              <a:gd name="T45" fmla="*/ 30 h 32"/>
              <a:gd name="T46" fmla="*/ 3 w 4"/>
              <a:gd name="T47" fmla="*/ 32 h 32"/>
              <a:gd name="T48" fmla="*/ 3 w 4"/>
              <a:gd name="T49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" h="32">
                <a:moveTo>
                  <a:pt x="3" y="30"/>
                </a:moveTo>
                <a:lnTo>
                  <a:pt x="3" y="30"/>
                </a:lnTo>
                <a:lnTo>
                  <a:pt x="1" y="29"/>
                </a:lnTo>
                <a:lnTo>
                  <a:pt x="1" y="3"/>
                </a:lnTo>
                <a:lnTo>
                  <a:pt x="3" y="1"/>
                </a:lnTo>
                <a:lnTo>
                  <a:pt x="3" y="3"/>
                </a:lnTo>
                <a:lnTo>
                  <a:pt x="3" y="29"/>
                </a:lnTo>
                <a:lnTo>
                  <a:pt x="3" y="30"/>
                </a:lnTo>
                <a:lnTo>
                  <a:pt x="3" y="30"/>
                </a:lnTo>
                <a:lnTo>
                  <a:pt x="3" y="32"/>
                </a:lnTo>
                <a:lnTo>
                  <a:pt x="3" y="32"/>
                </a:lnTo>
                <a:lnTo>
                  <a:pt x="4" y="30"/>
                </a:lnTo>
                <a:lnTo>
                  <a:pt x="4" y="29"/>
                </a:lnTo>
                <a:lnTo>
                  <a:pt x="4" y="3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29"/>
                </a:lnTo>
                <a:lnTo>
                  <a:pt x="0" y="29"/>
                </a:lnTo>
                <a:lnTo>
                  <a:pt x="1" y="30"/>
                </a:lnTo>
                <a:lnTo>
                  <a:pt x="3" y="32"/>
                </a:lnTo>
                <a:lnTo>
                  <a:pt x="3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219"/>
          <p:cNvSpPr>
            <a:spLocks/>
          </p:cNvSpPr>
          <p:nvPr userDrawn="1"/>
        </p:nvSpPr>
        <p:spPr bwMode="auto">
          <a:xfrm>
            <a:off x="4386263" y="457200"/>
            <a:ext cx="12700" cy="12700"/>
          </a:xfrm>
          <a:custGeom>
            <a:avLst/>
            <a:gdLst>
              <a:gd name="T0" fmla="*/ 0 w 8"/>
              <a:gd name="T1" fmla="*/ 5 h 8"/>
              <a:gd name="T2" fmla="*/ 0 w 8"/>
              <a:gd name="T3" fmla="*/ 5 h 8"/>
              <a:gd name="T4" fmla="*/ 2 w 8"/>
              <a:gd name="T5" fmla="*/ 2 h 8"/>
              <a:gd name="T6" fmla="*/ 5 w 8"/>
              <a:gd name="T7" fmla="*/ 0 h 8"/>
              <a:gd name="T8" fmla="*/ 5 w 8"/>
              <a:gd name="T9" fmla="*/ 0 h 8"/>
              <a:gd name="T10" fmla="*/ 6 w 8"/>
              <a:gd name="T11" fmla="*/ 2 h 8"/>
              <a:gd name="T12" fmla="*/ 8 w 8"/>
              <a:gd name="T13" fmla="*/ 5 h 8"/>
              <a:gd name="T14" fmla="*/ 8 w 8"/>
              <a:gd name="T15" fmla="*/ 5 h 8"/>
              <a:gd name="T16" fmla="*/ 6 w 8"/>
              <a:gd name="T17" fmla="*/ 8 h 8"/>
              <a:gd name="T18" fmla="*/ 5 w 8"/>
              <a:gd name="T19" fmla="*/ 8 h 8"/>
              <a:gd name="T20" fmla="*/ 5 w 8"/>
              <a:gd name="T21" fmla="*/ 8 h 8"/>
              <a:gd name="T22" fmla="*/ 2 w 8"/>
              <a:gd name="T23" fmla="*/ 8 h 8"/>
              <a:gd name="T24" fmla="*/ 0 w 8"/>
              <a:gd name="T25" fmla="*/ 5 h 8"/>
              <a:gd name="T26" fmla="*/ 0 w 8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5" y="0"/>
                </a:lnTo>
                <a:lnTo>
                  <a:pt x="6" y="2"/>
                </a:lnTo>
                <a:lnTo>
                  <a:pt x="8" y="5"/>
                </a:lnTo>
                <a:lnTo>
                  <a:pt x="8" y="5"/>
                </a:lnTo>
                <a:lnTo>
                  <a:pt x="6" y="8"/>
                </a:lnTo>
                <a:lnTo>
                  <a:pt x="5" y="8"/>
                </a:lnTo>
                <a:lnTo>
                  <a:pt x="5" y="8"/>
                </a:lnTo>
                <a:lnTo>
                  <a:pt x="2" y="8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220"/>
          <p:cNvSpPr>
            <a:spLocks/>
          </p:cNvSpPr>
          <p:nvPr userDrawn="1"/>
        </p:nvSpPr>
        <p:spPr bwMode="auto">
          <a:xfrm>
            <a:off x="4386263" y="457200"/>
            <a:ext cx="14288" cy="14288"/>
          </a:xfrm>
          <a:custGeom>
            <a:avLst/>
            <a:gdLst>
              <a:gd name="T0" fmla="*/ 0 w 9"/>
              <a:gd name="T1" fmla="*/ 5 h 9"/>
              <a:gd name="T2" fmla="*/ 0 w 9"/>
              <a:gd name="T3" fmla="*/ 5 h 9"/>
              <a:gd name="T4" fmla="*/ 0 w 9"/>
              <a:gd name="T5" fmla="*/ 5 h 9"/>
              <a:gd name="T6" fmla="*/ 2 w 9"/>
              <a:gd name="T7" fmla="*/ 2 h 9"/>
              <a:gd name="T8" fmla="*/ 5 w 9"/>
              <a:gd name="T9" fmla="*/ 2 h 9"/>
              <a:gd name="T10" fmla="*/ 5 w 9"/>
              <a:gd name="T11" fmla="*/ 2 h 9"/>
              <a:gd name="T12" fmla="*/ 6 w 9"/>
              <a:gd name="T13" fmla="*/ 2 h 9"/>
              <a:gd name="T14" fmla="*/ 8 w 9"/>
              <a:gd name="T15" fmla="*/ 5 h 9"/>
              <a:gd name="T16" fmla="*/ 8 w 9"/>
              <a:gd name="T17" fmla="*/ 5 h 9"/>
              <a:gd name="T18" fmla="*/ 6 w 9"/>
              <a:gd name="T19" fmla="*/ 6 h 9"/>
              <a:gd name="T20" fmla="*/ 5 w 9"/>
              <a:gd name="T21" fmla="*/ 8 h 9"/>
              <a:gd name="T22" fmla="*/ 5 w 9"/>
              <a:gd name="T23" fmla="*/ 8 h 9"/>
              <a:gd name="T24" fmla="*/ 2 w 9"/>
              <a:gd name="T25" fmla="*/ 6 h 9"/>
              <a:gd name="T26" fmla="*/ 0 w 9"/>
              <a:gd name="T27" fmla="*/ 5 h 9"/>
              <a:gd name="T28" fmla="*/ 0 w 9"/>
              <a:gd name="T29" fmla="*/ 5 h 9"/>
              <a:gd name="T30" fmla="*/ 0 w 9"/>
              <a:gd name="T31" fmla="*/ 5 h 9"/>
              <a:gd name="T32" fmla="*/ 0 w 9"/>
              <a:gd name="T33" fmla="*/ 5 h 9"/>
              <a:gd name="T34" fmla="*/ 0 w 9"/>
              <a:gd name="T35" fmla="*/ 8 h 9"/>
              <a:gd name="T36" fmla="*/ 5 w 9"/>
              <a:gd name="T37" fmla="*/ 9 h 9"/>
              <a:gd name="T38" fmla="*/ 5 w 9"/>
              <a:gd name="T39" fmla="*/ 9 h 9"/>
              <a:gd name="T40" fmla="*/ 8 w 9"/>
              <a:gd name="T41" fmla="*/ 8 h 9"/>
              <a:gd name="T42" fmla="*/ 9 w 9"/>
              <a:gd name="T43" fmla="*/ 5 h 9"/>
              <a:gd name="T44" fmla="*/ 9 w 9"/>
              <a:gd name="T45" fmla="*/ 5 h 9"/>
              <a:gd name="T46" fmla="*/ 8 w 9"/>
              <a:gd name="T47" fmla="*/ 2 h 9"/>
              <a:gd name="T48" fmla="*/ 5 w 9"/>
              <a:gd name="T49" fmla="*/ 0 h 9"/>
              <a:gd name="T50" fmla="*/ 5 w 9"/>
              <a:gd name="T51" fmla="*/ 0 h 9"/>
              <a:gd name="T52" fmla="*/ 0 w 9"/>
              <a:gd name="T53" fmla="*/ 2 h 9"/>
              <a:gd name="T54" fmla="*/ 0 w 9"/>
              <a:gd name="T55" fmla="*/ 5 h 9"/>
              <a:gd name="T56" fmla="*/ 0 w 9"/>
              <a:gd name="T57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8" y="5"/>
                </a:lnTo>
                <a:lnTo>
                  <a:pt x="8" y="5"/>
                </a:lnTo>
                <a:lnTo>
                  <a:pt x="6" y="6"/>
                </a:lnTo>
                <a:lnTo>
                  <a:pt x="5" y="8"/>
                </a:lnTo>
                <a:lnTo>
                  <a:pt x="5" y="8"/>
                </a:lnTo>
                <a:lnTo>
                  <a:pt x="2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5" y="9"/>
                </a:lnTo>
                <a:lnTo>
                  <a:pt x="5" y="9"/>
                </a:lnTo>
                <a:lnTo>
                  <a:pt x="8" y="8"/>
                </a:lnTo>
                <a:lnTo>
                  <a:pt x="9" y="5"/>
                </a:lnTo>
                <a:lnTo>
                  <a:pt x="9" y="5"/>
                </a:lnTo>
                <a:lnTo>
                  <a:pt x="8" y="2"/>
                </a:lnTo>
                <a:lnTo>
                  <a:pt x="5" y="0"/>
                </a:lnTo>
                <a:lnTo>
                  <a:pt x="5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221"/>
          <p:cNvSpPr>
            <a:spLocks/>
          </p:cNvSpPr>
          <p:nvPr userDrawn="1"/>
        </p:nvSpPr>
        <p:spPr bwMode="auto">
          <a:xfrm>
            <a:off x="4405313" y="460375"/>
            <a:ext cx="6350" cy="55563"/>
          </a:xfrm>
          <a:custGeom>
            <a:avLst/>
            <a:gdLst>
              <a:gd name="T0" fmla="*/ 2 w 4"/>
              <a:gd name="T1" fmla="*/ 35 h 35"/>
              <a:gd name="T2" fmla="*/ 2 w 4"/>
              <a:gd name="T3" fmla="*/ 35 h 35"/>
              <a:gd name="T4" fmla="*/ 0 w 4"/>
              <a:gd name="T5" fmla="*/ 33 h 35"/>
              <a:gd name="T6" fmla="*/ 0 w 4"/>
              <a:gd name="T7" fmla="*/ 1 h 35"/>
              <a:gd name="T8" fmla="*/ 0 w 4"/>
              <a:gd name="T9" fmla="*/ 1 h 35"/>
              <a:gd name="T10" fmla="*/ 2 w 4"/>
              <a:gd name="T11" fmla="*/ 0 h 35"/>
              <a:gd name="T12" fmla="*/ 2 w 4"/>
              <a:gd name="T13" fmla="*/ 0 h 35"/>
              <a:gd name="T14" fmla="*/ 4 w 4"/>
              <a:gd name="T15" fmla="*/ 1 h 35"/>
              <a:gd name="T16" fmla="*/ 4 w 4"/>
              <a:gd name="T17" fmla="*/ 33 h 35"/>
              <a:gd name="T18" fmla="*/ 4 w 4"/>
              <a:gd name="T19" fmla="*/ 33 h 35"/>
              <a:gd name="T20" fmla="*/ 2 w 4"/>
              <a:gd name="T21" fmla="*/ 35 h 35"/>
              <a:gd name="T22" fmla="*/ 2 w 4"/>
              <a:gd name="T2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35">
                <a:moveTo>
                  <a:pt x="2" y="35"/>
                </a:moveTo>
                <a:lnTo>
                  <a:pt x="2" y="35"/>
                </a:lnTo>
                <a:lnTo>
                  <a:pt x="0" y="33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2" y="0"/>
                </a:lnTo>
                <a:lnTo>
                  <a:pt x="4" y="1"/>
                </a:lnTo>
                <a:lnTo>
                  <a:pt x="4" y="33"/>
                </a:lnTo>
                <a:lnTo>
                  <a:pt x="4" y="33"/>
                </a:lnTo>
                <a:lnTo>
                  <a:pt x="2" y="35"/>
                </a:lnTo>
                <a:lnTo>
                  <a:pt x="2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222"/>
          <p:cNvSpPr>
            <a:spLocks/>
          </p:cNvSpPr>
          <p:nvPr userDrawn="1"/>
        </p:nvSpPr>
        <p:spPr bwMode="auto">
          <a:xfrm>
            <a:off x="4403725" y="457200"/>
            <a:ext cx="7938" cy="58738"/>
          </a:xfrm>
          <a:custGeom>
            <a:avLst/>
            <a:gdLst>
              <a:gd name="T0" fmla="*/ 3 w 5"/>
              <a:gd name="T1" fmla="*/ 37 h 37"/>
              <a:gd name="T2" fmla="*/ 3 w 5"/>
              <a:gd name="T3" fmla="*/ 37 h 37"/>
              <a:gd name="T4" fmla="*/ 1 w 5"/>
              <a:gd name="T5" fmla="*/ 35 h 37"/>
              <a:gd name="T6" fmla="*/ 1 w 5"/>
              <a:gd name="T7" fmla="*/ 3 h 37"/>
              <a:gd name="T8" fmla="*/ 3 w 5"/>
              <a:gd name="T9" fmla="*/ 2 h 37"/>
              <a:gd name="T10" fmla="*/ 3 w 5"/>
              <a:gd name="T11" fmla="*/ 3 h 37"/>
              <a:gd name="T12" fmla="*/ 3 w 5"/>
              <a:gd name="T13" fmla="*/ 35 h 37"/>
              <a:gd name="T14" fmla="*/ 3 w 5"/>
              <a:gd name="T15" fmla="*/ 37 h 37"/>
              <a:gd name="T16" fmla="*/ 3 w 5"/>
              <a:gd name="T17" fmla="*/ 37 h 37"/>
              <a:gd name="T18" fmla="*/ 3 w 5"/>
              <a:gd name="T19" fmla="*/ 37 h 37"/>
              <a:gd name="T20" fmla="*/ 3 w 5"/>
              <a:gd name="T21" fmla="*/ 37 h 37"/>
              <a:gd name="T22" fmla="*/ 5 w 5"/>
              <a:gd name="T23" fmla="*/ 37 h 37"/>
              <a:gd name="T24" fmla="*/ 5 w 5"/>
              <a:gd name="T25" fmla="*/ 35 h 37"/>
              <a:gd name="T26" fmla="*/ 5 w 5"/>
              <a:gd name="T27" fmla="*/ 3 h 37"/>
              <a:gd name="T28" fmla="*/ 5 w 5"/>
              <a:gd name="T29" fmla="*/ 3 h 37"/>
              <a:gd name="T30" fmla="*/ 5 w 5"/>
              <a:gd name="T31" fmla="*/ 2 h 37"/>
              <a:gd name="T32" fmla="*/ 3 w 5"/>
              <a:gd name="T33" fmla="*/ 0 h 37"/>
              <a:gd name="T34" fmla="*/ 3 w 5"/>
              <a:gd name="T35" fmla="*/ 0 h 37"/>
              <a:gd name="T36" fmla="*/ 1 w 5"/>
              <a:gd name="T37" fmla="*/ 2 h 37"/>
              <a:gd name="T38" fmla="*/ 0 w 5"/>
              <a:gd name="T39" fmla="*/ 3 h 37"/>
              <a:gd name="T40" fmla="*/ 0 w 5"/>
              <a:gd name="T41" fmla="*/ 35 h 37"/>
              <a:gd name="T42" fmla="*/ 0 w 5"/>
              <a:gd name="T43" fmla="*/ 35 h 37"/>
              <a:gd name="T44" fmla="*/ 1 w 5"/>
              <a:gd name="T45" fmla="*/ 37 h 37"/>
              <a:gd name="T46" fmla="*/ 3 w 5"/>
              <a:gd name="T47" fmla="*/ 37 h 37"/>
              <a:gd name="T48" fmla="*/ 3 w 5"/>
              <a:gd name="T4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" h="37">
                <a:moveTo>
                  <a:pt x="3" y="37"/>
                </a:moveTo>
                <a:lnTo>
                  <a:pt x="3" y="37"/>
                </a:lnTo>
                <a:lnTo>
                  <a:pt x="1" y="35"/>
                </a:lnTo>
                <a:lnTo>
                  <a:pt x="1" y="3"/>
                </a:lnTo>
                <a:lnTo>
                  <a:pt x="3" y="2"/>
                </a:lnTo>
                <a:lnTo>
                  <a:pt x="3" y="3"/>
                </a:lnTo>
                <a:lnTo>
                  <a:pt x="3" y="35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5" y="37"/>
                </a:lnTo>
                <a:lnTo>
                  <a:pt x="5" y="35"/>
                </a:lnTo>
                <a:lnTo>
                  <a:pt x="5" y="3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35"/>
                </a:lnTo>
                <a:lnTo>
                  <a:pt x="0" y="35"/>
                </a:lnTo>
                <a:lnTo>
                  <a:pt x="1" y="37"/>
                </a:lnTo>
                <a:lnTo>
                  <a:pt x="3" y="37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223"/>
          <p:cNvSpPr>
            <a:spLocks/>
          </p:cNvSpPr>
          <p:nvPr userDrawn="1"/>
        </p:nvSpPr>
        <p:spPr bwMode="auto">
          <a:xfrm>
            <a:off x="4400550" y="506413"/>
            <a:ext cx="12700" cy="11113"/>
          </a:xfrm>
          <a:custGeom>
            <a:avLst/>
            <a:gdLst>
              <a:gd name="T0" fmla="*/ 0 w 8"/>
              <a:gd name="T1" fmla="*/ 4 h 7"/>
              <a:gd name="T2" fmla="*/ 0 w 8"/>
              <a:gd name="T3" fmla="*/ 4 h 7"/>
              <a:gd name="T4" fmla="*/ 2 w 8"/>
              <a:gd name="T5" fmla="*/ 7 h 7"/>
              <a:gd name="T6" fmla="*/ 5 w 8"/>
              <a:gd name="T7" fmla="*/ 7 h 7"/>
              <a:gd name="T8" fmla="*/ 5 w 8"/>
              <a:gd name="T9" fmla="*/ 7 h 7"/>
              <a:gd name="T10" fmla="*/ 8 w 8"/>
              <a:gd name="T11" fmla="*/ 7 h 7"/>
              <a:gd name="T12" fmla="*/ 8 w 8"/>
              <a:gd name="T13" fmla="*/ 4 h 7"/>
              <a:gd name="T14" fmla="*/ 8 w 8"/>
              <a:gd name="T15" fmla="*/ 4 h 7"/>
              <a:gd name="T16" fmla="*/ 8 w 8"/>
              <a:gd name="T17" fmla="*/ 1 h 7"/>
              <a:gd name="T18" fmla="*/ 5 w 8"/>
              <a:gd name="T19" fmla="*/ 0 h 7"/>
              <a:gd name="T20" fmla="*/ 5 w 8"/>
              <a:gd name="T21" fmla="*/ 0 h 7"/>
              <a:gd name="T22" fmla="*/ 2 w 8"/>
              <a:gd name="T23" fmla="*/ 1 h 7"/>
              <a:gd name="T24" fmla="*/ 0 w 8"/>
              <a:gd name="T25" fmla="*/ 4 h 7"/>
              <a:gd name="T26" fmla="*/ 0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0" y="4"/>
                </a:moveTo>
                <a:lnTo>
                  <a:pt x="0" y="4"/>
                </a:lnTo>
                <a:lnTo>
                  <a:pt x="2" y="7"/>
                </a:lnTo>
                <a:lnTo>
                  <a:pt x="5" y="7"/>
                </a:lnTo>
                <a:lnTo>
                  <a:pt x="5" y="7"/>
                </a:lnTo>
                <a:lnTo>
                  <a:pt x="8" y="7"/>
                </a:lnTo>
                <a:lnTo>
                  <a:pt x="8" y="4"/>
                </a:lnTo>
                <a:lnTo>
                  <a:pt x="8" y="4"/>
                </a:lnTo>
                <a:lnTo>
                  <a:pt x="8" y="1"/>
                </a:lnTo>
                <a:lnTo>
                  <a:pt x="5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224"/>
          <p:cNvSpPr>
            <a:spLocks/>
          </p:cNvSpPr>
          <p:nvPr userDrawn="1"/>
        </p:nvSpPr>
        <p:spPr bwMode="auto">
          <a:xfrm>
            <a:off x="4400550" y="506413"/>
            <a:ext cx="15875" cy="14288"/>
          </a:xfrm>
          <a:custGeom>
            <a:avLst/>
            <a:gdLst>
              <a:gd name="T0" fmla="*/ 0 w 10"/>
              <a:gd name="T1" fmla="*/ 4 h 9"/>
              <a:gd name="T2" fmla="*/ 0 w 10"/>
              <a:gd name="T3" fmla="*/ 4 h 9"/>
              <a:gd name="T4" fmla="*/ 0 w 10"/>
              <a:gd name="T5" fmla="*/ 4 h 9"/>
              <a:gd name="T6" fmla="*/ 2 w 10"/>
              <a:gd name="T7" fmla="*/ 7 h 9"/>
              <a:gd name="T8" fmla="*/ 5 w 10"/>
              <a:gd name="T9" fmla="*/ 9 h 9"/>
              <a:gd name="T10" fmla="*/ 5 w 10"/>
              <a:gd name="T11" fmla="*/ 9 h 9"/>
              <a:gd name="T12" fmla="*/ 8 w 10"/>
              <a:gd name="T13" fmla="*/ 7 h 9"/>
              <a:gd name="T14" fmla="*/ 10 w 10"/>
              <a:gd name="T15" fmla="*/ 4 h 9"/>
              <a:gd name="T16" fmla="*/ 10 w 10"/>
              <a:gd name="T17" fmla="*/ 4 h 9"/>
              <a:gd name="T18" fmla="*/ 8 w 10"/>
              <a:gd name="T19" fmla="*/ 1 h 9"/>
              <a:gd name="T20" fmla="*/ 5 w 10"/>
              <a:gd name="T21" fmla="*/ 0 h 9"/>
              <a:gd name="T22" fmla="*/ 5 w 10"/>
              <a:gd name="T23" fmla="*/ 0 h 9"/>
              <a:gd name="T24" fmla="*/ 2 w 10"/>
              <a:gd name="T25" fmla="*/ 1 h 9"/>
              <a:gd name="T26" fmla="*/ 0 w 10"/>
              <a:gd name="T27" fmla="*/ 4 h 9"/>
              <a:gd name="T28" fmla="*/ 0 w 10"/>
              <a:gd name="T29" fmla="*/ 4 h 9"/>
              <a:gd name="T30" fmla="*/ 2 w 10"/>
              <a:gd name="T31" fmla="*/ 4 h 9"/>
              <a:gd name="T32" fmla="*/ 2 w 10"/>
              <a:gd name="T33" fmla="*/ 4 h 9"/>
              <a:gd name="T34" fmla="*/ 2 w 10"/>
              <a:gd name="T35" fmla="*/ 1 h 9"/>
              <a:gd name="T36" fmla="*/ 5 w 10"/>
              <a:gd name="T37" fmla="*/ 1 h 9"/>
              <a:gd name="T38" fmla="*/ 5 w 10"/>
              <a:gd name="T39" fmla="*/ 1 h 9"/>
              <a:gd name="T40" fmla="*/ 7 w 10"/>
              <a:gd name="T41" fmla="*/ 1 h 9"/>
              <a:gd name="T42" fmla="*/ 8 w 10"/>
              <a:gd name="T43" fmla="*/ 4 h 9"/>
              <a:gd name="T44" fmla="*/ 8 w 10"/>
              <a:gd name="T45" fmla="*/ 4 h 9"/>
              <a:gd name="T46" fmla="*/ 7 w 10"/>
              <a:gd name="T47" fmla="*/ 6 h 9"/>
              <a:gd name="T48" fmla="*/ 5 w 10"/>
              <a:gd name="T49" fmla="*/ 7 h 9"/>
              <a:gd name="T50" fmla="*/ 5 w 10"/>
              <a:gd name="T51" fmla="*/ 7 h 9"/>
              <a:gd name="T52" fmla="*/ 2 w 10"/>
              <a:gd name="T53" fmla="*/ 6 h 9"/>
              <a:gd name="T54" fmla="*/ 2 w 10"/>
              <a:gd name="T55" fmla="*/ 4 h 9"/>
              <a:gd name="T56" fmla="*/ 0 w 10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2" y="7"/>
                </a:lnTo>
                <a:lnTo>
                  <a:pt x="5" y="9"/>
                </a:lnTo>
                <a:lnTo>
                  <a:pt x="5" y="9"/>
                </a:lnTo>
                <a:lnTo>
                  <a:pt x="8" y="7"/>
                </a:lnTo>
                <a:lnTo>
                  <a:pt x="10" y="4"/>
                </a:lnTo>
                <a:lnTo>
                  <a:pt x="10" y="4"/>
                </a:lnTo>
                <a:lnTo>
                  <a:pt x="8" y="1"/>
                </a:lnTo>
                <a:lnTo>
                  <a:pt x="5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7" y="1"/>
                </a:lnTo>
                <a:lnTo>
                  <a:pt x="8" y="4"/>
                </a:lnTo>
                <a:lnTo>
                  <a:pt x="8" y="4"/>
                </a:lnTo>
                <a:lnTo>
                  <a:pt x="7" y="6"/>
                </a:lnTo>
                <a:lnTo>
                  <a:pt x="5" y="7"/>
                </a:lnTo>
                <a:lnTo>
                  <a:pt x="5" y="7"/>
                </a:lnTo>
                <a:lnTo>
                  <a:pt x="2" y="6"/>
                </a:lnTo>
                <a:lnTo>
                  <a:pt x="2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225"/>
          <p:cNvSpPr>
            <a:spLocks/>
          </p:cNvSpPr>
          <p:nvPr userDrawn="1"/>
        </p:nvSpPr>
        <p:spPr bwMode="auto">
          <a:xfrm>
            <a:off x="4421188" y="455613"/>
            <a:ext cx="4763" cy="50800"/>
          </a:xfrm>
          <a:custGeom>
            <a:avLst/>
            <a:gdLst>
              <a:gd name="T0" fmla="*/ 1 w 3"/>
              <a:gd name="T1" fmla="*/ 32 h 32"/>
              <a:gd name="T2" fmla="*/ 1 w 3"/>
              <a:gd name="T3" fmla="*/ 32 h 32"/>
              <a:gd name="T4" fmla="*/ 0 w 3"/>
              <a:gd name="T5" fmla="*/ 30 h 32"/>
              <a:gd name="T6" fmla="*/ 0 w 3"/>
              <a:gd name="T7" fmla="*/ 1 h 32"/>
              <a:gd name="T8" fmla="*/ 0 w 3"/>
              <a:gd name="T9" fmla="*/ 1 h 32"/>
              <a:gd name="T10" fmla="*/ 1 w 3"/>
              <a:gd name="T11" fmla="*/ 0 h 32"/>
              <a:gd name="T12" fmla="*/ 1 w 3"/>
              <a:gd name="T13" fmla="*/ 0 h 32"/>
              <a:gd name="T14" fmla="*/ 3 w 3"/>
              <a:gd name="T15" fmla="*/ 1 h 32"/>
              <a:gd name="T16" fmla="*/ 3 w 3"/>
              <a:gd name="T17" fmla="*/ 30 h 32"/>
              <a:gd name="T18" fmla="*/ 3 w 3"/>
              <a:gd name="T19" fmla="*/ 30 h 32"/>
              <a:gd name="T20" fmla="*/ 1 w 3"/>
              <a:gd name="T21" fmla="*/ 32 h 32"/>
              <a:gd name="T22" fmla="*/ 1 w 3"/>
              <a:gd name="T2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" h="32">
                <a:moveTo>
                  <a:pt x="1" y="32"/>
                </a:moveTo>
                <a:lnTo>
                  <a:pt x="1" y="32"/>
                </a:lnTo>
                <a:lnTo>
                  <a:pt x="0" y="30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3" y="1"/>
                </a:lnTo>
                <a:lnTo>
                  <a:pt x="3" y="30"/>
                </a:lnTo>
                <a:lnTo>
                  <a:pt x="3" y="30"/>
                </a:lnTo>
                <a:lnTo>
                  <a:pt x="1" y="32"/>
                </a:lnTo>
                <a:lnTo>
                  <a:pt x="1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Freeform 226"/>
          <p:cNvSpPr>
            <a:spLocks/>
          </p:cNvSpPr>
          <p:nvPr userDrawn="1"/>
        </p:nvSpPr>
        <p:spPr bwMode="auto">
          <a:xfrm>
            <a:off x="4421188" y="455613"/>
            <a:ext cx="4763" cy="50800"/>
          </a:xfrm>
          <a:custGeom>
            <a:avLst/>
            <a:gdLst>
              <a:gd name="T0" fmla="*/ 1 w 3"/>
              <a:gd name="T1" fmla="*/ 32 h 32"/>
              <a:gd name="T2" fmla="*/ 1 w 3"/>
              <a:gd name="T3" fmla="*/ 30 h 32"/>
              <a:gd name="T4" fmla="*/ 1 w 3"/>
              <a:gd name="T5" fmla="*/ 30 h 32"/>
              <a:gd name="T6" fmla="*/ 1 w 3"/>
              <a:gd name="T7" fmla="*/ 1 h 32"/>
              <a:gd name="T8" fmla="*/ 1 w 3"/>
              <a:gd name="T9" fmla="*/ 0 h 32"/>
              <a:gd name="T10" fmla="*/ 3 w 3"/>
              <a:gd name="T11" fmla="*/ 1 h 32"/>
              <a:gd name="T12" fmla="*/ 3 w 3"/>
              <a:gd name="T13" fmla="*/ 30 h 32"/>
              <a:gd name="T14" fmla="*/ 1 w 3"/>
              <a:gd name="T15" fmla="*/ 30 h 32"/>
              <a:gd name="T16" fmla="*/ 1 w 3"/>
              <a:gd name="T17" fmla="*/ 32 h 32"/>
              <a:gd name="T18" fmla="*/ 1 w 3"/>
              <a:gd name="T19" fmla="*/ 32 h 32"/>
              <a:gd name="T20" fmla="*/ 1 w 3"/>
              <a:gd name="T21" fmla="*/ 32 h 32"/>
              <a:gd name="T22" fmla="*/ 3 w 3"/>
              <a:gd name="T23" fmla="*/ 32 h 32"/>
              <a:gd name="T24" fmla="*/ 3 w 3"/>
              <a:gd name="T25" fmla="*/ 30 h 32"/>
              <a:gd name="T26" fmla="*/ 3 w 3"/>
              <a:gd name="T27" fmla="*/ 1 h 32"/>
              <a:gd name="T28" fmla="*/ 3 w 3"/>
              <a:gd name="T29" fmla="*/ 1 h 32"/>
              <a:gd name="T30" fmla="*/ 3 w 3"/>
              <a:gd name="T31" fmla="*/ 0 h 32"/>
              <a:gd name="T32" fmla="*/ 1 w 3"/>
              <a:gd name="T33" fmla="*/ 0 h 32"/>
              <a:gd name="T34" fmla="*/ 1 w 3"/>
              <a:gd name="T35" fmla="*/ 0 h 32"/>
              <a:gd name="T36" fmla="*/ 0 w 3"/>
              <a:gd name="T37" fmla="*/ 0 h 32"/>
              <a:gd name="T38" fmla="*/ 0 w 3"/>
              <a:gd name="T39" fmla="*/ 1 h 32"/>
              <a:gd name="T40" fmla="*/ 0 w 3"/>
              <a:gd name="T41" fmla="*/ 30 h 32"/>
              <a:gd name="T42" fmla="*/ 0 w 3"/>
              <a:gd name="T43" fmla="*/ 30 h 32"/>
              <a:gd name="T44" fmla="*/ 0 w 3"/>
              <a:gd name="T45" fmla="*/ 32 h 32"/>
              <a:gd name="T46" fmla="*/ 1 w 3"/>
              <a:gd name="T47" fmla="*/ 32 h 32"/>
              <a:gd name="T48" fmla="*/ 1 w 3"/>
              <a:gd name="T4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" h="32">
                <a:moveTo>
                  <a:pt x="1" y="32"/>
                </a:moveTo>
                <a:lnTo>
                  <a:pt x="1" y="30"/>
                </a:lnTo>
                <a:lnTo>
                  <a:pt x="1" y="30"/>
                </a:lnTo>
                <a:lnTo>
                  <a:pt x="1" y="1"/>
                </a:lnTo>
                <a:lnTo>
                  <a:pt x="1" y="0"/>
                </a:lnTo>
                <a:lnTo>
                  <a:pt x="3" y="1"/>
                </a:lnTo>
                <a:lnTo>
                  <a:pt x="3" y="30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3" y="32"/>
                </a:lnTo>
                <a:lnTo>
                  <a:pt x="3" y="30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30"/>
                </a:lnTo>
                <a:lnTo>
                  <a:pt x="0" y="30"/>
                </a:lnTo>
                <a:lnTo>
                  <a:pt x="0" y="32"/>
                </a:lnTo>
                <a:lnTo>
                  <a:pt x="1" y="32"/>
                </a:lnTo>
                <a:lnTo>
                  <a:pt x="1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227"/>
          <p:cNvSpPr>
            <a:spLocks/>
          </p:cNvSpPr>
          <p:nvPr userDrawn="1"/>
        </p:nvSpPr>
        <p:spPr bwMode="auto">
          <a:xfrm>
            <a:off x="4416425" y="496888"/>
            <a:ext cx="14288" cy="11113"/>
          </a:xfrm>
          <a:custGeom>
            <a:avLst/>
            <a:gdLst>
              <a:gd name="T0" fmla="*/ 0 w 9"/>
              <a:gd name="T1" fmla="*/ 3 h 7"/>
              <a:gd name="T2" fmla="*/ 0 w 9"/>
              <a:gd name="T3" fmla="*/ 3 h 7"/>
              <a:gd name="T4" fmla="*/ 1 w 9"/>
              <a:gd name="T5" fmla="*/ 6 h 7"/>
              <a:gd name="T6" fmla="*/ 4 w 9"/>
              <a:gd name="T7" fmla="*/ 7 h 7"/>
              <a:gd name="T8" fmla="*/ 4 w 9"/>
              <a:gd name="T9" fmla="*/ 7 h 7"/>
              <a:gd name="T10" fmla="*/ 7 w 9"/>
              <a:gd name="T11" fmla="*/ 6 h 7"/>
              <a:gd name="T12" fmla="*/ 9 w 9"/>
              <a:gd name="T13" fmla="*/ 3 h 7"/>
              <a:gd name="T14" fmla="*/ 9 w 9"/>
              <a:gd name="T15" fmla="*/ 3 h 7"/>
              <a:gd name="T16" fmla="*/ 7 w 9"/>
              <a:gd name="T17" fmla="*/ 1 h 7"/>
              <a:gd name="T18" fmla="*/ 4 w 9"/>
              <a:gd name="T19" fmla="*/ 0 h 7"/>
              <a:gd name="T20" fmla="*/ 4 w 9"/>
              <a:gd name="T21" fmla="*/ 0 h 7"/>
              <a:gd name="T22" fmla="*/ 1 w 9"/>
              <a:gd name="T23" fmla="*/ 1 h 7"/>
              <a:gd name="T24" fmla="*/ 0 w 9"/>
              <a:gd name="T25" fmla="*/ 3 h 7"/>
              <a:gd name="T26" fmla="*/ 0 w 9"/>
              <a:gd name="T2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7">
                <a:moveTo>
                  <a:pt x="0" y="3"/>
                </a:moveTo>
                <a:lnTo>
                  <a:pt x="0" y="3"/>
                </a:lnTo>
                <a:lnTo>
                  <a:pt x="1" y="6"/>
                </a:lnTo>
                <a:lnTo>
                  <a:pt x="4" y="7"/>
                </a:lnTo>
                <a:lnTo>
                  <a:pt x="4" y="7"/>
                </a:lnTo>
                <a:lnTo>
                  <a:pt x="7" y="6"/>
                </a:lnTo>
                <a:lnTo>
                  <a:pt x="9" y="3"/>
                </a:lnTo>
                <a:lnTo>
                  <a:pt x="9" y="3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228"/>
          <p:cNvSpPr>
            <a:spLocks/>
          </p:cNvSpPr>
          <p:nvPr userDrawn="1"/>
        </p:nvSpPr>
        <p:spPr bwMode="auto">
          <a:xfrm>
            <a:off x="4416425" y="493713"/>
            <a:ext cx="14288" cy="14288"/>
          </a:xfrm>
          <a:custGeom>
            <a:avLst/>
            <a:gdLst>
              <a:gd name="T0" fmla="*/ 0 w 9"/>
              <a:gd name="T1" fmla="*/ 5 h 9"/>
              <a:gd name="T2" fmla="*/ 0 w 9"/>
              <a:gd name="T3" fmla="*/ 5 h 9"/>
              <a:gd name="T4" fmla="*/ 0 w 9"/>
              <a:gd name="T5" fmla="*/ 5 h 9"/>
              <a:gd name="T6" fmla="*/ 1 w 9"/>
              <a:gd name="T7" fmla="*/ 9 h 9"/>
              <a:gd name="T8" fmla="*/ 4 w 9"/>
              <a:gd name="T9" fmla="*/ 9 h 9"/>
              <a:gd name="T10" fmla="*/ 4 w 9"/>
              <a:gd name="T11" fmla="*/ 9 h 9"/>
              <a:gd name="T12" fmla="*/ 7 w 9"/>
              <a:gd name="T13" fmla="*/ 9 h 9"/>
              <a:gd name="T14" fmla="*/ 9 w 9"/>
              <a:gd name="T15" fmla="*/ 5 h 9"/>
              <a:gd name="T16" fmla="*/ 9 w 9"/>
              <a:gd name="T17" fmla="*/ 5 h 9"/>
              <a:gd name="T18" fmla="*/ 7 w 9"/>
              <a:gd name="T19" fmla="*/ 2 h 9"/>
              <a:gd name="T20" fmla="*/ 4 w 9"/>
              <a:gd name="T21" fmla="*/ 0 h 9"/>
              <a:gd name="T22" fmla="*/ 4 w 9"/>
              <a:gd name="T23" fmla="*/ 0 h 9"/>
              <a:gd name="T24" fmla="*/ 1 w 9"/>
              <a:gd name="T25" fmla="*/ 2 h 9"/>
              <a:gd name="T26" fmla="*/ 0 w 9"/>
              <a:gd name="T27" fmla="*/ 5 h 9"/>
              <a:gd name="T28" fmla="*/ 0 w 9"/>
              <a:gd name="T29" fmla="*/ 5 h 9"/>
              <a:gd name="T30" fmla="*/ 1 w 9"/>
              <a:gd name="T31" fmla="*/ 5 h 9"/>
              <a:gd name="T32" fmla="*/ 1 w 9"/>
              <a:gd name="T33" fmla="*/ 5 h 9"/>
              <a:gd name="T34" fmla="*/ 3 w 9"/>
              <a:gd name="T35" fmla="*/ 3 h 9"/>
              <a:gd name="T36" fmla="*/ 4 w 9"/>
              <a:gd name="T37" fmla="*/ 2 h 9"/>
              <a:gd name="T38" fmla="*/ 4 w 9"/>
              <a:gd name="T39" fmla="*/ 2 h 9"/>
              <a:gd name="T40" fmla="*/ 7 w 9"/>
              <a:gd name="T41" fmla="*/ 3 h 9"/>
              <a:gd name="T42" fmla="*/ 7 w 9"/>
              <a:gd name="T43" fmla="*/ 5 h 9"/>
              <a:gd name="T44" fmla="*/ 7 w 9"/>
              <a:gd name="T45" fmla="*/ 5 h 9"/>
              <a:gd name="T46" fmla="*/ 7 w 9"/>
              <a:gd name="T47" fmla="*/ 8 h 9"/>
              <a:gd name="T48" fmla="*/ 4 w 9"/>
              <a:gd name="T49" fmla="*/ 9 h 9"/>
              <a:gd name="T50" fmla="*/ 4 w 9"/>
              <a:gd name="T51" fmla="*/ 9 h 9"/>
              <a:gd name="T52" fmla="*/ 3 w 9"/>
              <a:gd name="T53" fmla="*/ 8 h 9"/>
              <a:gd name="T54" fmla="*/ 1 w 9"/>
              <a:gd name="T55" fmla="*/ 5 h 9"/>
              <a:gd name="T56" fmla="*/ 0 w 9"/>
              <a:gd name="T57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1" y="9"/>
                </a:lnTo>
                <a:lnTo>
                  <a:pt x="4" y="9"/>
                </a:lnTo>
                <a:lnTo>
                  <a:pt x="4" y="9"/>
                </a:lnTo>
                <a:lnTo>
                  <a:pt x="7" y="9"/>
                </a:lnTo>
                <a:lnTo>
                  <a:pt x="9" y="5"/>
                </a:lnTo>
                <a:lnTo>
                  <a:pt x="9" y="5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5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7" y="3"/>
                </a:lnTo>
                <a:lnTo>
                  <a:pt x="7" y="5"/>
                </a:lnTo>
                <a:lnTo>
                  <a:pt x="7" y="5"/>
                </a:lnTo>
                <a:lnTo>
                  <a:pt x="7" y="8"/>
                </a:lnTo>
                <a:lnTo>
                  <a:pt x="4" y="9"/>
                </a:lnTo>
                <a:lnTo>
                  <a:pt x="4" y="9"/>
                </a:lnTo>
                <a:lnTo>
                  <a:pt x="3" y="8"/>
                </a:lnTo>
                <a:lnTo>
                  <a:pt x="1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Freeform 229"/>
          <p:cNvSpPr>
            <a:spLocks/>
          </p:cNvSpPr>
          <p:nvPr userDrawn="1"/>
        </p:nvSpPr>
        <p:spPr bwMode="auto">
          <a:xfrm>
            <a:off x="9301163" y="9667875"/>
            <a:ext cx="398463" cy="390525"/>
          </a:xfrm>
          <a:custGeom>
            <a:avLst/>
            <a:gdLst>
              <a:gd name="T0" fmla="*/ 133 w 251"/>
              <a:gd name="T1" fmla="*/ 0 h 246"/>
              <a:gd name="T2" fmla="*/ 153 w 251"/>
              <a:gd name="T3" fmla="*/ 22 h 246"/>
              <a:gd name="T4" fmla="*/ 187 w 251"/>
              <a:gd name="T5" fmla="*/ 36 h 246"/>
              <a:gd name="T6" fmla="*/ 239 w 251"/>
              <a:gd name="T7" fmla="*/ 69 h 246"/>
              <a:gd name="T8" fmla="*/ 251 w 251"/>
              <a:gd name="T9" fmla="*/ 108 h 246"/>
              <a:gd name="T10" fmla="*/ 227 w 251"/>
              <a:gd name="T11" fmla="*/ 163 h 246"/>
              <a:gd name="T12" fmla="*/ 205 w 251"/>
              <a:gd name="T13" fmla="*/ 194 h 246"/>
              <a:gd name="T14" fmla="*/ 162 w 251"/>
              <a:gd name="T15" fmla="*/ 238 h 246"/>
              <a:gd name="T16" fmla="*/ 136 w 251"/>
              <a:gd name="T17" fmla="*/ 241 h 246"/>
              <a:gd name="T18" fmla="*/ 156 w 251"/>
              <a:gd name="T19" fmla="*/ 217 h 246"/>
              <a:gd name="T20" fmla="*/ 181 w 251"/>
              <a:gd name="T21" fmla="*/ 206 h 246"/>
              <a:gd name="T22" fmla="*/ 231 w 251"/>
              <a:gd name="T23" fmla="*/ 176 h 246"/>
              <a:gd name="T24" fmla="*/ 245 w 251"/>
              <a:gd name="T25" fmla="*/ 134 h 246"/>
              <a:gd name="T26" fmla="*/ 219 w 251"/>
              <a:gd name="T27" fmla="*/ 81 h 246"/>
              <a:gd name="T28" fmla="*/ 204 w 251"/>
              <a:gd name="T29" fmla="*/ 59 h 246"/>
              <a:gd name="T30" fmla="*/ 163 w 251"/>
              <a:gd name="T31" fmla="*/ 15 h 246"/>
              <a:gd name="T32" fmla="*/ 131 w 251"/>
              <a:gd name="T33" fmla="*/ 4 h 246"/>
              <a:gd name="T34" fmla="*/ 92 w 251"/>
              <a:gd name="T35" fmla="*/ 12 h 246"/>
              <a:gd name="T36" fmla="*/ 57 w 251"/>
              <a:gd name="T37" fmla="*/ 31 h 246"/>
              <a:gd name="T38" fmla="*/ 57 w 251"/>
              <a:gd name="T39" fmla="*/ 40 h 246"/>
              <a:gd name="T40" fmla="*/ 48 w 251"/>
              <a:gd name="T41" fmla="*/ 46 h 246"/>
              <a:gd name="T42" fmla="*/ 44 w 251"/>
              <a:gd name="T43" fmla="*/ 46 h 246"/>
              <a:gd name="T44" fmla="*/ 18 w 251"/>
              <a:gd name="T45" fmla="*/ 95 h 246"/>
              <a:gd name="T46" fmla="*/ 18 w 251"/>
              <a:gd name="T47" fmla="*/ 114 h 246"/>
              <a:gd name="T48" fmla="*/ 21 w 251"/>
              <a:gd name="T49" fmla="*/ 123 h 246"/>
              <a:gd name="T50" fmla="*/ 20 w 251"/>
              <a:gd name="T51" fmla="*/ 129 h 246"/>
              <a:gd name="T52" fmla="*/ 15 w 251"/>
              <a:gd name="T53" fmla="*/ 133 h 246"/>
              <a:gd name="T54" fmla="*/ 35 w 251"/>
              <a:gd name="T55" fmla="*/ 188 h 246"/>
              <a:gd name="T56" fmla="*/ 51 w 251"/>
              <a:gd name="T57" fmla="*/ 202 h 246"/>
              <a:gd name="T58" fmla="*/ 59 w 251"/>
              <a:gd name="T59" fmla="*/ 206 h 246"/>
              <a:gd name="T60" fmla="*/ 62 w 251"/>
              <a:gd name="T61" fmla="*/ 214 h 246"/>
              <a:gd name="T62" fmla="*/ 77 w 251"/>
              <a:gd name="T63" fmla="*/ 228 h 246"/>
              <a:gd name="T64" fmla="*/ 131 w 251"/>
              <a:gd name="T65" fmla="*/ 241 h 246"/>
              <a:gd name="T66" fmla="*/ 136 w 251"/>
              <a:gd name="T67" fmla="*/ 246 h 246"/>
              <a:gd name="T68" fmla="*/ 131 w 251"/>
              <a:gd name="T69" fmla="*/ 246 h 246"/>
              <a:gd name="T70" fmla="*/ 76 w 251"/>
              <a:gd name="T71" fmla="*/ 232 h 246"/>
              <a:gd name="T72" fmla="*/ 54 w 251"/>
              <a:gd name="T73" fmla="*/ 223 h 246"/>
              <a:gd name="T74" fmla="*/ 47 w 251"/>
              <a:gd name="T75" fmla="*/ 223 h 246"/>
              <a:gd name="T76" fmla="*/ 41 w 251"/>
              <a:gd name="T77" fmla="*/ 214 h 246"/>
              <a:gd name="T78" fmla="*/ 42 w 251"/>
              <a:gd name="T79" fmla="*/ 206 h 246"/>
              <a:gd name="T80" fmla="*/ 20 w 251"/>
              <a:gd name="T81" fmla="*/ 173 h 246"/>
              <a:gd name="T82" fmla="*/ 11 w 251"/>
              <a:gd name="T83" fmla="*/ 134 h 246"/>
              <a:gd name="T84" fmla="*/ 2 w 251"/>
              <a:gd name="T85" fmla="*/ 126 h 246"/>
              <a:gd name="T86" fmla="*/ 2 w 251"/>
              <a:gd name="T87" fmla="*/ 119 h 246"/>
              <a:gd name="T88" fmla="*/ 11 w 251"/>
              <a:gd name="T89" fmla="*/ 113 h 246"/>
              <a:gd name="T90" fmla="*/ 20 w 251"/>
              <a:gd name="T91" fmla="*/ 75 h 246"/>
              <a:gd name="T92" fmla="*/ 39 w 251"/>
              <a:gd name="T93" fmla="*/ 42 h 246"/>
              <a:gd name="T94" fmla="*/ 38 w 251"/>
              <a:gd name="T95" fmla="*/ 36 h 246"/>
              <a:gd name="T96" fmla="*/ 44 w 251"/>
              <a:gd name="T97" fmla="*/ 27 h 246"/>
              <a:gd name="T98" fmla="*/ 51 w 251"/>
              <a:gd name="T99" fmla="*/ 27 h 246"/>
              <a:gd name="T100" fmla="*/ 71 w 251"/>
              <a:gd name="T101" fmla="*/ 16 h 246"/>
              <a:gd name="T102" fmla="*/ 112 w 251"/>
              <a:gd name="T103" fmla="*/ 1 h 246"/>
              <a:gd name="T104" fmla="*/ 133 w 251"/>
              <a:gd name="T105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1" h="246">
                <a:moveTo>
                  <a:pt x="133" y="0"/>
                </a:moveTo>
                <a:lnTo>
                  <a:pt x="133" y="0"/>
                </a:lnTo>
                <a:lnTo>
                  <a:pt x="133" y="0"/>
                </a:lnTo>
                <a:lnTo>
                  <a:pt x="136" y="0"/>
                </a:lnTo>
                <a:lnTo>
                  <a:pt x="136" y="21"/>
                </a:lnTo>
                <a:lnTo>
                  <a:pt x="153" y="22"/>
                </a:lnTo>
                <a:lnTo>
                  <a:pt x="162" y="7"/>
                </a:lnTo>
                <a:lnTo>
                  <a:pt x="190" y="19"/>
                </a:lnTo>
                <a:lnTo>
                  <a:pt x="187" y="36"/>
                </a:lnTo>
                <a:lnTo>
                  <a:pt x="205" y="51"/>
                </a:lnTo>
                <a:lnTo>
                  <a:pt x="222" y="45"/>
                </a:lnTo>
                <a:lnTo>
                  <a:pt x="239" y="69"/>
                </a:lnTo>
                <a:lnTo>
                  <a:pt x="227" y="83"/>
                </a:lnTo>
                <a:lnTo>
                  <a:pt x="233" y="105"/>
                </a:lnTo>
                <a:lnTo>
                  <a:pt x="251" y="108"/>
                </a:lnTo>
                <a:lnTo>
                  <a:pt x="251" y="137"/>
                </a:lnTo>
                <a:lnTo>
                  <a:pt x="233" y="142"/>
                </a:lnTo>
                <a:lnTo>
                  <a:pt x="227" y="163"/>
                </a:lnTo>
                <a:lnTo>
                  <a:pt x="239" y="176"/>
                </a:lnTo>
                <a:lnTo>
                  <a:pt x="222" y="200"/>
                </a:lnTo>
                <a:lnTo>
                  <a:pt x="205" y="194"/>
                </a:lnTo>
                <a:lnTo>
                  <a:pt x="187" y="210"/>
                </a:lnTo>
                <a:lnTo>
                  <a:pt x="190" y="226"/>
                </a:lnTo>
                <a:lnTo>
                  <a:pt x="162" y="238"/>
                </a:lnTo>
                <a:lnTo>
                  <a:pt x="153" y="223"/>
                </a:lnTo>
                <a:lnTo>
                  <a:pt x="136" y="226"/>
                </a:lnTo>
                <a:lnTo>
                  <a:pt x="136" y="241"/>
                </a:lnTo>
                <a:lnTo>
                  <a:pt x="131" y="241"/>
                </a:lnTo>
                <a:lnTo>
                  <a:pt x="131" y="220"/>
                </a:lnTo>
                <a:lnTo>
                  <a:pt x="156" y="217"/>
                </a:lnTo>
                <a:lnTo>
                  <a:pt x="163" y="231"/>
                </a:lnTo>
                <a:lnTo>
                  <a:pt x="184" y="223"/>
                </a:lnTo>
                <a:lnTo>
                  <a:pt x="181" y="206"/>
                </a:lnTo>
                <a:lnTo>
                  <a:pt x="204" y="187"/>
                </a:lnTo>
                <a:lnTo>
                  <a:pt x="219" y="194"/>
                </a:lnTo>
                <a:lnTo>
                  <a:pt x="231" y="176"/>
                </a:lnTo>
                <a:lnTo>
                  <a:pt x="219" y="164"/>
                </a:lnTo>
                <a:lnTo>
                  <a:pt x="228" y="137"/>
                </a:lnTo>
                <a:lnTo>
                  <a:pt x="245" y="134"/>
                </a:lnTo>
                <a:lnTo>
                  <a:pt x="245" y="111"/>
                </a:lnTo>
                <a:lnTo>
                  <a:pt x="228" y="108"/>
                </a:lnTo>
                <a:lnTo>
                  <a:pt x="219" y="81"/>
                </a:lnTo>
                <a:lnTo>
                  <a:pt x="231" y="69"/>
                </a:lnTo>
                <a:lnTo>
                  <a:pt x="219" y="52"/>
                </a:lnTo>
                <a:lnTo>
                  <a:pt x="204" y="59"/>
                </a:lnTo>
                <a:lnTo>
                  <a:pt x="181" y="39"/>
                </a:lnTo>
                <a:lnTo>
                  <a:pt x="184" y="24"/>
                </a:lnTo>
                <a:lnTo>
                  <a:pt x="163" y="15"/>
                </a:lnTo>
                <a:lnTo>
                  <a:pt x="156" y="30"/>
                </a:lnTo>
                <a:lnTo>
                  <a:pt x="131" y="25"/>
                </a:lnTo>
                <a:lnTo>
                  <a:pt x="131" y="4"/>
                </a:lnTo>
                <a:lnTo>
                  <a:pt x="131" y="4"/>
                </a:lnTo>
                <a:lnTo>
                  <a:pt x="110" y="7"/>
                </a:lnTo>
                <a:lnTo>
                  <a:pt x="92" y="12"/>
                </a:lnTo>
                <a:lnTo>
                  <a:pt x="74" y="21"/>
                </a:lnTo>
                <a:lnTo>
                  <a:pt x="57" y="31"/>
                </a:lnTo>
                <a:lnTo>
                  <a:pt x="57" y="31"/>
                </a:lnTo>
                <a:lnTo>
                  <a:pt x="59" y="36"/>
                </a:lnTo>
                <a:lnTo>
                  <a:pt x="59" y="36"/>
                </a:lnTo>
                <a:lnTo>
                  <a:pt x="57" y="40"/>
                </a:lnTo>
                <a:lnTo>
                  <a:pt x="56" y="43"/>
                </a:lnTo>
                <a:lnTo>
                  <a:pt x="53" y="46"/>
                </a:lnTo>
                <a:lnTo>
                  <a:pt x="48" y="46"/>
                </a:lnTo>
                <a:lnTo>
                  <a:pt x="48" y="46"/>
                </a:lnTo>
                <a:lnTo>
                  <a:pt x="44" y="46"/>
                </a:lnTo>
                <a:lnTo>
                  <a:pt x="44" y="46"/>
                </a:lnTo>
                <a:lnTo>
                  <a:pt x="32" y="60"/>
                </a:lnTo>
                <a:lnTo>
                  <a:pt x="24" y="77"/>
                </a:lnTo>
                <a:lnTo>
                  <a:pt x="18" y="95"/>
                </a:lnTo>
                <a:lnTo>
                  <a:pt x="15" y="113"/>
                </a:lnTo>
                <a:lnTo>
                  <a:pt x="15" y="113"/>
                </a:lnTo>
                <a:lnTo>
                  <a:pt x="18" y="114"/>
                </a:lnTo>
                <a:lnTo>
                  <a:pt x="20" y="117"/>
                </a:lnTo>
                <a:lnTo>
                  <a:pt x="21" y="120"/>
                </a:lnTo>
                <a:lnTo>
                  <a:pt x="21" y="123"/>
                </a:lnTo>
                <a:lnTo>
                  <a:pt x="21" y="123"/>
                </a:lnTo>
                <a:lnTo>
                  <a:pt x="21" y="126"/>
                </a:lnTo>
                <a:lnTo>
                  <a:pt x="20" y="129"/>
                </a:lnTo>
                <a:lnTo>
                  <a:pt x="18" y="131"/>
                </a:lnTo>
                <a:lnTo>
                  <a:pt x="15" y="133"/>
                </a:lnTo>
                <a:lnTo>
                  <a:pt x="15" y="133"/>
                </a:lnTo>
                <a:lnTo>
                  <a:pt x="18" y="154"/>
                </a:lnTo>
                <a:lnTo>
                  <a:pt x="24" y="172"/>
                </a:lnTo>
                <a:lnTo>
                  <a:pt x="35" y="188"/>
                </a:lnTo>
                <a:lnTo>
                  <a:pt x="47" y="203"/>
                </a:lnTo>
                <a:lnTo>
                  <a:pt x="47" y="203"/>
                </a:lnTo>
                <a:lnTo>
                  <a:pt x="51" y="202"/>
                </a:lnTo>
                <a:lnTo>
                  <a:pt x="51" y="202"/>
                </a:lnTo>
                <a:lnTo>
                  <a:pt x="56" y="203"/>
                </a:lnTo>
                <a:lnTo>
                  <a:pt x="59" y="206"/>
                </a:lnTo>
                <a:lnTo>
                  <a:pt x="60" y="210"/>
                </a:lnTo>
                <a:lnTo>
                  <a:pt x="62" y="214"/>
                </a:lnTo>
                <a:lnTo>
                  <a:pt x="62" y="214"/>
                </a:lnTo>
                <a:lnTo>
                  <a:pt x="60" y="217"/>
                </a:lnTo>
                <a:lnTo>
                  <a:pt x="60" y="217"/>
                </a:lnTo>
                <a:lnTo>
                  <a:pt x="77" y="228"/>
                </a:lnTo>
                <a:lnTo>
                  <a:pt x="94" y="235"/>
                </a:lnTo>
                <a:lnTo>
                  <a:pt x="113" y="240"/>
                </a:lnTo>
                <a:lnTo>
                  <a:pt x="131" y="241"/>
                </a:lnTo>
                <a:lnTo>
                  <a:pt x="131" y="241"/>
                </a:lnTo>
                <a:lnTo>
                  <a:pt x="136" y="241"/>
                </a:lnTo>
                <a:lnTo>
                  <a:pt x="136" y="246"/>
                </a:lnTo>
                <a:lnTo>
                  <a:pt x="136" y="246"/>
                </a:lnTo>
                <a:lnTo>
                  <a:pt x="131" y="246"/>
                </a:lnTo>
                <a:lnTo>
                  <a:pt x="131" y="246"/>
                </a:lnTo>
                <a:lnTo>
                  <a:pt x="112" y="244"/>
                </a:lnTo>
                <a:lnTo>
                  <a:pt x="92" y="240"/>
                </a:lnTo>
                <a:lnTo>
                  <a:pt x="76" y="232"/>
                </a:lnTo>
                <a:lnTo>
                  <a:pt x="59" y="222"/>
                </a:lnTo>
                <a:lnTo>
                  <a:pt x="59" y="222"/>
                </a:lnTo>
                <a:lnTo>
                  <a:pt x="54" y="223"/>
                </a:lnTo>
                <a:lnTo>
                  <a:pt x="51" y="225"/>
                </a:lnTo>
                <a:lnTo>
                  <a:pt x="51" y="225"/>
                </a:lnTo>
                <a:lnTo>
                  <a:pt x="47" y="223"/>
                </a:lnTo>
                <a:lnTo>
                  <a:pt x="44" y="222"/>
                </a:lnTo>
                <a:lnTo>
                  <a:pt x="41" y="217"/>
                </a:lnTo>
                <a:lnTo>
                  <a:pt x="41" y="214"/>
                </a:lnTo>
                <a:lnTo>
                  <a:pt x="41" y="214"/>
                </a:lnTo>
                <a:lnTo>
                  <a:pt x="41" y="210"/>
                </a:lnTo>
                <a:lnTo>
                  <a:pt x="42" y="206"/>
                </a:lnTo>
                <a:lnTo>
                  <a:pt x="42" y="206"/>
                </a:lnTo>
                <a:lnTo>
                  <a:pt x="30" y="191"/>
                </a:lnTo>
                <a:lnTo>
                  <a:pt x="20" y="173"/>
                </a:lnTo>
                <a:lnTo>
                  <a:pt x="14" y="155"/>
                </a:lnTo>
                <a:lnTo>
                  <a:pt x="11" y="134"/>
                </a:lnTo>
                <a:lnTo>
                  <a:pt x="11" y="134"/>
                </a:lnTo>
                <a:lnTo>
                  <a:pt x="6" y="133"/>
                </a:lnTo>
                <a:lnTo>
                  <a:pt x="3" y="131"/>
                </a:lnTo>
                <a:lnTo>
                  <a:pt x="2" y="126"/>
                </a:lnTo>
                <a:lnTo>
                  <a:pt x="0" y="123"/>
                </a:lnTo>
                <a:lnTo>
                  <a:pt x="0" y="123"/>
                </a:lnTo>
                <a:lnTo>
                  <a:pt x="2" y="119"/>
                </a:lnTo>
                <a:lnTo>
                  <a:pt x="3" y="116"/>
                </a:lnTo>
                <a:lnTo>
                  <a:pt x="6" y="113"/>
                </a:lnTo>
                <a:lnTo>
                  <a:pt x="11" y="113"/>
                </a:lnTo>
                <a:lnTo>
                  <a:pt x="11" y="113"/>
                </a:lnTo>
                <a:lnTo>
                  <a:pt x="14" y="93"/>
                </a:lnTo>
                <a:lnTo>
                  <a:pt x="20" y="75"/>
                </a:lnTo>
                <a:lnTo>
                  <a:pt x="29" y="57"/>
                </a:lnTo>
                <a:lnTo>
                  <a:pt x="39" y="42"/>
                </a:lnTo>
                <a:lnTo>
                  <a:pt x="39" y="42"/>
                </a:lnTo>
                <a:lnTo>
                  <a:pt x="38" y="39"/>
                </a:lnTo>
                <a:lnTo>
                  <a:pt x="38" y="36"/>
                </a:lnTo>
                <a:lnTo>
                  <a:pt x="38" y="36"/>
                </a:lnTo>
                <a:lnTo>
                  <a:pt x="38" y="33"/>
                </a:lnTo>
                <a:lnTo>
                  <a:pt x="41" y="28"/>
                </a:lnTo>
                <a:lnTo>
                  <a:pt x="44" y="27"/>
                </a:lnTo>
                <a:lnTo>
                  <a:pt x="48" y="25"/>
                </a:lnTo>
                <a:lnTo>
                  <a:pt x="48" y="25"/>
                </a:lnTo>
                <a:lnTo>
                  <a:pt x="51" y="27"/>
                </a:lnTo>
                <a:lnTo>
                  <a:pt x="54" y="28"/>
                </a:lnTo>
                <a:lnTo>
                  <a:pt x="54" y="28"/>
                </a:lnTo>
                <a:lnTo>
                  <a:pt x="71" y="16"/>
                </a:lnTo>
                <a:lnTo>
                  <a:pt x="91" y="7"/>
                </a:lnTo>
                <a:lnTo>
                  <a:pt x="101" y="4"/>
                </a:lnTo>
                <a:lnTo>
                  <a:pt x="112" y="1"/>
                </a:lnTo>
                <a:lnTo>
                  <a:pt x="122" y="0"/>
                </a:lnTo>
                <a:lnTo>
                  <a:pt x="133" y="0"/>
                </a:lnTo>
                <a:lnTo>
                  <a:pt x="1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230"/>
          <p:cNvSpPr>
            <a:spLocks/>
          </p:cNvSpPr>
          <p:nvPr userDrawn="1"/>
        </p:nvSpPr>
        <p:spPr bwMode="auto">
          <a:xfrm>
            <a:off x="9656763" y="10120313"/>
            <a:ext cx="44450" cy="109538"/>
          </a:xfrm>
          <a:custGeom>
            <a:avLst/>
            <a:gdLst>
              <a:gd name="T0" fmla="*/ 0 w 28"/>
              <a:gd name="T1" fmla="*/ 68 h 69"/>
              <a:gd name="T2" fmla="*/ 0 w 28"/>
              <a:gd name="T3" fmla="*/ 59 h 69"/>
              <a:gd name="T4" fmla="*/ 0 w 28"/>
              <a:gd name="T5" fmla="*/ 59 h 69"/>
              <a:gd name="T6" fmla="*/ 4 w 28"/>
              <a:gd name="T7" fmla="*/ 60 h 69"/>
              <a:gd name="T8" fmla="*/ 9 w 28"/>
              <a:gd name="T9" fmla="*/ 60 h 69"/>
              <a:gd name="T10" fmla="*/ 9 w 28"/>
              <a:gd name="T11" fmla="*/ 60 h 69"/>
              <a:gd name="T12" fmla="*/ 13 w 28"/>
              <a:gd name="T13" fmla="*/ 60 h 69"/>
              <a:gd name="T14" fmla="*/ 13 w 28"/>
              <a:gd name="T15" fmla="*/ 60 h 69"/>
              <a:gd name="T16" fmla="*/ 15 w 28"/>
              <a:gd name="T17" fmla="*/ 57 h 69"/>
              <a:gd name="T18" fmla="*/ 15 w 28"/>
              <a:gd name="T19" fmla="*/ 57 h 69"/>
              <a:gd name="T20" fmla="*/ 16 w 28"/>
              <a:gd name="T21" fmla="*/ 50 h 69"/>
              <a:gd name="T22" fmla="*/ 16 w 28"/>
              <a:gd name="T23" fmla="*/ 0 h 69"/>
              <a:gd name="T24" fmla="*/ 28 w 28"/>
              <a:gd name="T25" fmla="*/ 0 h 69"/>
              <a:gd name="T26" fmla="*/ 28 w 28"/>
              <a:gd name="T27" fmla="*/ 48 h 69"/>
              <a:gd name="T28" fmla="*/ 28 w 28"/>
              <a:gd name="T29" fmla="*/ 48 h 69"/>
              <a:gd name="T30" fmla="*/ 27 w 28"/>
              <a:gd name="T31" fmla="*/ 56 h 69"/>
              <a:gd name="T32" fmla="*/ 25 w 28"/>
              <a:gd name="T33" fmla="*/ 60 h 69"/>
              <a:gd name="T34" fmla="*/ 25 w 28"/>
              <a:gd name="T35" fmla="*/ 60 h 69"/>
              <a:gd name="T36" fmla="*/ 24 w 28"/>
              <a:gd name="T37" fmla="*/ 63 h 69"/>
              <a:gd name="T38" fmla="*/ 21 w 28"/>
              <a:gd name="T39" fmla="*/ 66 h 69"/>
              <a:gd name="T40" fmla="*/ 21 w 28"/>
              <a:gd name="T41" fmla="*/ 66 h 69"/>
              <a:gd name="T42" fmla="*/ 16 w 28"/>
              <a:gd name="T43" fmla="*/ 68 h 69"/>
              <a:gd name="T44" fmla="*/ 10 w 28"/>
              <a:gd name="T45" fmla="*/ 69 h 69"/>
              <a:gd name="T46" fmla="*/ 10 w 28"/>
              <a:gd name="T47" fmla="*/ 69 h 69"/>
              <a:gd name="T48" fmla="*/ 0 w 28"/>
              <a:gd name="T49" fmla="*/ 68 h 69"/>
              <a:gd name="T50" fmla="*/ 0 w 28"/>
              <a:gd name="T51" fmla="*/ 6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" h="69">
                <a:moveTo>
                  <a:pt x="0" y="68"/>
                </a:moveTo>
                <a:lnTo>
                  <a:pt x="0" y="59"/>
                </a:lnTo>
                <a:lnTo>
                  <a:pt x="0" y="59"/>
                </a:lnTo>
                <a:lnTo>
                  <a:pt x="4" y="60"/>
                </a:lnTo>
                <a:lnTo>
                  <a:pt x="9" y="60"/>
                </a:lnTo>
                <a:lnTo>
                  <a:pt x="9" y="60"/>
                </a:lnTo>
                <a:lnTo>
                  <a:pt x="13" y="60"/>
                </a:lnTo>
                <a:lnTo>
                  <a:pt x="13" y="60"/>
                </a:lnTo>
                <a:lnTo>
                  <a:pt x="15" y="57"/>
                </a:lnTo>
                <a:lnTo>
                  <a:pt x="15" y="57"/>
                </a:lnTo>
                <a:lnTo>
                  <a:pt x="16" y="50"/>
                </a:lnTo>
                <a:lnTo>
                  <a:pt x="16" y="0"/>
                </a:lnTo>
                <a:lnTo>
                  <a:pt x="28" y="0"/>
                </a:lnTo>
                <a:lnTo>
                  <a:pt x="28" y="48"/>
                </a:lnTo>
                <a:lnTo>
                  <a:pt x="28" y="48"/>
                </a:lnTo>
                <a:lnTo>
                  <a:pt x="27" y="56"/>
                </a:lnTo>
                <a:lnTo>
                  <a:pt x="25" y="60"/>
                </a:lnTo>
                <a:lnTo>
                  <a:pt x="25" y="60"/>
                </a:lnTo>
                <a:lnTo>
                  <a:pt x="24" y="63"/>
                </a:lnTo>
                <a:lnTo>
                  <a:pt x="21" y="66"/>
                </a:lnTo>
                <a:lnTo>
                  <a:pt x="21" y="66"/>
                </a:lnTo>
                <a:lnTo>
                  <a:pt x="16" y="68"/>
                </a:lnTo>
                <a:lnTo>
                  <a:pt x="10" y="69"/>
                </a:lnTo>
                <a:lnTo>
                  <a:pt x="10" y="69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231"/>
          <p:cNvSpPr>
            <a:spLocks noEditPoints="1"/>
          </p:cNvSpPr>
          <p:nvPr userDrawn="1"/>
        </p:nvSpPr>
        <p:spPr bwMode="auto">
          <a:xfrm>
            <a:off x="9578975" y="10120313"/>
            <a:ext cx="77788" cy="88900"/>
          </a:xfrm>
          <a:custGeom>
            <a:avLst/>
            <a:gdLst>
              <a:gd name="T0" fmla="*/ 0 w 49"/>
              <a:gd name="T1" fmla="*/ 56 h 56"/>
              <a:gd name="T2" fmla="*/ 0 w 49"/>
              <a:gd name="T3" fmla="*/ 0 h 56"/>
              <a:gd name="T4" fmla="*/ 23 w 49"/>
              <a:gd name="T5" fmla="*/ 0 h 56"/>
              <a:gd name="T6" fmla="*/ 23 w 49"/>
              <a:gd name="T7" fmla="*/ 0 h 56"/>
              <a:gd name="T8" fmla="*/ 29 w 49"/>
              <a:gd name="T9" fmla="*/ 0 h 56"/>
              <a:gd name="T10" fmla="*/ 33 w 49"/>
              <a:gd name="T11" fmla="*/ 2 h 56"/>
              <a:gd name="T12" fmla="*/ 33 w 49"/>
              <a:gd name="T13" fmla="*/ 2 h 56"/>
              <a:gd name="T14" fmla="*/ 36 w 49"/>
              <a:gd name="T15" fmla="*/ 3 h 56"/>
              <a:gd name="T16" fmla="*/ 39 w 49"/>
              <a:gd name="T17" fmla="*/ 6 h 56"/>
              <a:gd name="T18" fmla="*/ 39 w 49"/>
              <a:gd name="T19" fmla="*/ 6 h 56"/>
              <a:gd name="T20" fmla="*/ 41 w 49"/>
              <a:gd name="T21" fmla="*/ 11 h 56"/>
              <a:gd name="T22" fmla="*/ 41 w 49"/>
              <a:gd name="T23" fmla="*/ 14 h 56"/>
              <a:gd name="T24" fmla="*/ 41 w 49"/>
              <a:gd name="T25" fmla="*/ 14 h 56"/>
              <a:gd name="T26" fmla="*/ 39 w 49"/>
              <a:gd name="T27" fmla="*/ 18 h 56"/>
              <a:gd name="T28" fmla="*/ 38 w 49"/>
              <a:gd name="T29" fmla="*/ 23 h 56"/>
              <a:gd name="T30" fmla="*/ 38 w 49"/>
              <a:gd name="T31" fmla="*/ 23 h 56"/>
              <a:gd name="T32" fmla="*/ 35 w 49"/>
              <a:gd name="T33" fmla="*/ 27 h 56"/>
              <a:gd name="T34" fmla="*/ 29 w 49"/>
              <a:gd name="T35" fmla="*/ 30 h 56"/>
              <a:gd name="T36" fmla="*/ 49 w 49"/>
              <a:gd name="T37" fmla="*/ 56 h 56"/>
              <a:gd name="T38" fmla="*/ 33 w 49"/>
              <a:gd name="T39" fmla="*/ 56 h 56"/>
              <a:gd name="T40" fmla="*/ 18 w 49"/>
              <a:gd name="T41" fmla="*/ 33 h 56"/>
              <a:gd name="T42" fmla="*/ 12 w 49"/>
              <a:gd name="T43" fmla="*/ 33 h 56"/>
              <a:gd name="T44" fmla="*/ 12 w 49"/>
              <a:gd name="T45" fmla="*/ 56 h 56"/>
              <a:gd name="T46" fmla="*/ 0 w 49"/>
              <a:gd name="T47" fmla="*/ 56 h 56"/>
              <a:gd name="T48" fmla="*/ 12 w 49"/>
              <a:gd name="T49" fmla="*/ 26 h 56"/>
              <a:gd name="T50" fmla="*/ 15 w 49"/>
              <a:gd name="T51" fmla="*/ 26 h 56"/>
              <a:gd name="T52" fmla="*/ 15 w 49"/>
              <a:gd name="T53" fmla="*/ 26 h 56"/>
              <a:gd name="T54" fmla="*/ 21 w 49"/>
              <a:gd name="T55" fmla="*/ 24 h 56"/>
              <a:gd name="T56" fmla="*/ 26 w 49"/>
              <a:gd name="T57" fmla="*/ 23 h 56"/>
              <a:gd name="T58" fmla="*/ 26 w 49"/>
              <a:gd name="T59" fmla="*/ 23 h 56"/>
              <a:gd name="T60" fmla="*/ 27 w 49"/>
              <a:gd name="T61" fmla="*/ 20 h 56"/>
              <a:gd name="T62" fmla="*/ 29 w 49"/>
              <a:gd name="T63" fmla="*/ 15 h 56"/>
              <a:gd name="T64" fmla="*/ 29 w 49"/>
              <a:gd name="T65" fmla="*/ 15 h 56"/>
              <a:gd name="T66" fmla="*/ 27 w 49"/>
              <a:gd name="T67" fmla="*/ 12 h 56"/>
              <a:gd name="T68" fmla="*/ 26 w 49"/>
              <a:gd name="T69" fmla="*/ 9 h 56"/>
              <a:gd name="T70" fmla="*/ 26 w 49"/>
              <a:gd name="T71" fmla="*/ 9 h 56"/>
              <a:gd name="T72" fmla="*/ 23 w 49"/>
              <a:gd name="T73" fmla="*/ 8 h 56"/>
              <a:gd name="T74" fmla="*/ 17 w 49"/>
              <a:gd name="T75" fmla="*/ 8 h 56"/>
              <a:gd name="T76" fmla="*/ 12 w 49"/>
              <a:gd name="T77" fmla="*/ 8 h 56"/>
              <a:gd name="T78" fmla="*/ 12 w 49"/>
              <a:gd name="T79" fmla="*/ 2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" h="56">
                <a:moveTo>
                  <a:pt x="0" y="56"/>
                </a:move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lnTo>
                  <a:pt x="29" y="0"/>
                </a:lnTo>
                <a:lnTo>
                  <a:pt x="33" y="2"/>
                </a:lnTo>
                <a:lnTo>
                  <a:pt x="33" y="2"/>
                </a:lnTo>
                <a:lnTo>
                  <a:pt x="36" y="3"/>
                </a:lnTo>
                <a:lnTo>
                  <a:pt x="39" y="6"/>
                </a:lnTo>
                <a:lnTo>
                  <a:pt x="39" y="6"/>
                </a:lnTo>
                <a:lnTo>
                  <a:pt x="41" y="11"/>
                </a:lnTo>
                <a:lnTo>
                  <a:pt x="41" y="14"/>
                </a:lnTo>
                <a:lnTo>
                  <a:pt x="41" y="14"/>
                </a:lnTo>
                <a:lnTo>
                  <a:pt x="39" y="18"/>
                </a:lnTo>
                <a:lnTo>
                  <a:pt x="38" y="23"/>
                </a:lnTo>
                <a:lnTo>
                  <a:pt x="38" y="23"/>
                </a:lnTo>
                <a:lnTo>
                  <a:pt x="35" y="27"/>
                </a:lnTo>
                <a:lnTo>
                  <a:pt x="29" y="30"/>
                </a:lnTo>
                <a:lnTo>
                  <a:pt x="49" y="56"/>
                </a:lnTo>
                <a:lnTo>
                  <a:pt x="33" y="56"/>
                </a:lnTo>
                <a:lnTo>
                  <a:pt x="18" y="33"/>
                </a:lnTo>
                <a:lnTo>
                  <a:pt x="12" y="33"/>
                </a:lnTo>
                <a:lnTo>
                  <a:pt x="12" y="56"/>
                </a:lnTo>
                <a:lnTo>
                  <a:pt x="0" y="56"/>
                </a:lnTo>
                <a:close/>
                <a:moveTo>
                  <a:pt x="12" y="26"/>
                </a:moveTo>
                <a:lnTo>
                  <a:pt x="15" y="26"/>
                </a:lnTo>
                <a:lnTo>
                  <a:pt x="15" y="26"/>
                </a:lnTo>
                <a:lnTo>
                  <a:pt x="21" y="24"/>
                </a:lnTo>
                <a:lnTo>
                  <a:pt x="26" y="23"/>
                </a:lnTo>
                <a:lnTo>
                  <a:pt x="26" y="23"/>
                </a:lnTo>
                <a:lnTo>
                  <a:pt x="27" y="20"/>
                </a:lnTo>
                <a:lnTo>
                  <a:pt x="29" y="15"/>
                </a:lnTo>
                <a:lnTo>
                  <a:pt x="29" y="15"/>
                </a:lnTo>
                <a:lnTo>
                  <a:pt x="27" y="12"/>
                </a:lnTo>
                <a:lnTo>
                  <a:pt x="26" y="9"/>
                </a:lnTo>
                <a:lnTo>
                  <a:pt x="26" y="9"/>
                </a:lnTo>
                <a:lnTo>
                  <a:pt x="23" y="8"/>
                </a:lnTo>
                <a:lnTo>
                  <a:pt x="17" y="8"/>
                </a:lnTo>
                <a:lnTo>
                  <a:pt x="12" y="8"/>
                </a:lnTo>
                <a:lnTo>
                  <a:pt x="12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232"/>
          <p:cNvSpPr>
            <a:spLocks noEditPoints="1"/>
          </p:cNvSpPr>
          <p:nvPr userDrawn="1"/>
        </p:nvSpPr>
        <p:spPr bwMode="auto">
          <a:xfrm>
            <a:off x="9490075" y="10120313"/>
            <a:ext cx="77788" cy="88900"/>
          </a:xfrm>
          <a:custGeom>
            <a:avLst/>
            <a:gdLst>
              <a:gd name="T0" fmla="*/ 0 w 49"/>
              <a:gd name="T1" fmla="*/ 56 h 56"/>
              <a:gd name="T2" fmla="*/ 0 w 49"/>
              <a:gd name="T3" fmla="*/ 0 h 56"/>
              <a:gd name="T4" fmla="*/ 21 w 49"/>
              <a:gd name="T5" fmla="*/ 0 h 56"/>
              <a:gd name="T6" fmla="*/ 21 w 49"/>
              <a:gd name="T7" fmla="*/ 0 h 56"/>
              <a:gd name="T8" fmla="*/ 27 w 49"/>
              <a:gd name="T9" fmla="*/ 0 h 56"/>
              <a:gd name="T10" fmla="*/ 32 w 49"/>
              <a:gd name="T11" fmla="*/ 2 h 56"/>
              <a:gd name="T12" fmla="*/ 32 w 49"/>
              <a:gd name="T13" fmla="*/ 2 h 56"/>
              <a:gd name="T14" fmla="*/ 35 w 49"/>
              <a:gd name="T15" fmla="*/ 3 h 56"/>
              <a:gd name="T16" fmla="*/ 38 w 49"/>
              <a:gd name="T17" fmla="*/ 6 h 56"/>
              <a:gd name="T18" fmla="*/ 38 w 49"/>
              <a:gd name="T19" fmla="*/ 6 h 56"/>
              <a:gd name="T20" fmla="*/ 40 w 49"/>
              <a:gd name="T21" fmla="*/ 11 h 56"/>
              <a:gd name="T22" fmla="*/ 40 w 49"/>
              <a:gd name="T23" fmla="*/ 14 h 56"/>
              <a:gd name="T24" fmla="*/ 40 w 49"/>
              <a:gd name="T25" fmla="*/ 14 h 56"/>
              <a:gd name="T26" fmla="*/ 40 w 49"/>
              <a:gd name="T27" fmla="*/ 18 h 56"/>
              <a:gd name="T28" fmla="*/ 37 w 49"/>
              <a:gd name="T29" fmla="*/ 23 h 56"/>
              <a:gd name="T30" fmla="*/ 37 w 49"/>
              <a:gd name="T31" fmla="*/ 23 h 56"/>
              <a:gd name="T32" fmla="*/ 34 w 49"/>
              <a:gd name="T33" fmla="*/ 27 h 56"/>
              <a:gd name="T34" fmla="*/ 29 w 49"/>
              <a:gd name="T35" fmla="*/ 30 h 56"/>
              <a:gd name="T36" fmla="*/ 49 w 49"/>
              <a:gd name="T37" fmla="*/ 56 h 56"/>
              <a:gd name="T38" fmla="*/ 34 w 49"/>
              <a:gd name="T39" fmla="*/ 56 h 56"/>
              <a:gd name="T40" fmla="*/ 18 w 49"/>
              <a:gd name="T41" fmla="*/ 33 h 56"/>
              <a:gd name="T42" fmla="*/ 11 w 49"/>
              <a:gd name="T43" fmla="*/ 33 h 56"/>
              <a:gd name="T44" fmla="*/ 11 w 49"/>
              <a:gd name="T45" fmla="*/ 56 h 56"/>
              <a:gd name="T46" fmla="*/ 0 w 49"/>
              <a:gd name="T47" fmla="*/ 56 h 56"/>
              <a:gd name="T48" fmla="*/ 11 w 49"/>
              <a:gd name="T49" fmla="*/ 26 h 56"/>
              <a:gd name="T50" fmla="*/ 14 w 49"/>
              <a:gd name="T51" fmla="*/ 26 h 56"/>
              <a:gd name="T52" fmla="*/ 14 w 49"/>
              <a:gd name="T53" fmla="*/ 26 h 56"/>
              <a:gd name="T54" fmla="*/ 21 w 49"/>
              <a:gd name="T55" fmla="*/ 24 h 56"/>
              <a:gd name="T56" fmla="*/ 24 w 49"/>
              <a:gd name="T57" fmla="*/ 23 h 56"/>
              <a:gd name="T58" fmla="*/ 24 w 49"/>
              <a:gd name="T59" fmla="*/ 23 h 56"/>
              <a:gd name="T60" fmla="*/ 27 w 49"/>
              <a:gd name="T61" fmla="*/ 20 h 56"/>
              <a:gd name="T62" fmla="*/ 27 w 49"/>
              <a:gd name="T63" fmla="*/ 15 h 56"/>
              <a:gd name="T64" fmla="*/ 27 w 49"/>
              <a:gd name="T65" fmla="*/ 15 h 56"/>
              <a:gd name="T66" fmla="*/ 27 w 49"/>
              <a:gd name="T67" fmla="*/ 12 h 56"/>
              <a:gd name="T68" fmla="*/ 26 w 49"/>
              <a:gd name="T69" fmla="*/ 9 h 56"/>
              <a:gd name="T70" fmla="*/ 26 w 49"/>
              <a:gd name="T71" fmla="*/ 9 h 56"/>
              <a:gd name="T72" fmla="*/ 21 w 49"/>
              <a:gd name="T73" fmla="*/ 8 h 56"/>
              <a:gd name="T74" fmla="*/ 15 w 49"/>
              <a:gd name="T75" fmla="*/ 8 h 56"/>
              <a:gd name="T76" fmla="*/ 11 w 49"/>
              <a:gd name="T77" fmla="*/ 8 h 56"/>
              <a:gd name="T78" fmla="*/ 11 w 49"/>
              <a:gd name="T79" fmla="*/ 2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" h="56">
                <a:moveTo>
                  <a:pt x="0" y="56"/>
                </a:moveTo>
                <a:lnTo>
                  <a:pt x="0" y="0"/>
                </a:lnTo>
                <a:lnTo>
                  <a:pt x="21" y="0"/>
                </a:lnTo>
                <a:lnTo>
                  <a:pt x="21" y="0"/>
                </a:lnTo>
                <a:lnTo>
                  <a:pt x="27" y="0"/>
                </a:lnTo>
                <a:lnTo>
                  <a:pt x="32" y="2"/>
                </a:lnTo>
                <a:lnTo>
                  <a:pt x="32" y="2"/>
                </a:lnTo>
                <a:lnTo>
                  <a:pt x="35" y="3"/>
                </a:lnTo>
                <a:lnTo>
                  <a:pt x="38" y="6"/>
                </a:lnTo>
                <a:lnTo>
                  <a:pt x="38" y="6"/>
                </a:lnTo>
                <a:lnTo>
                  <a:pt x="40" y="11"/>
                </a:lnTo>
                <a:lnTo>
                  <a:pt x="40" y="14"/>
                </a:lnTo>
                <a:lnTo>
                  <a:pt x="40" y="14"/>
                </a:lnTo>
                <a:lnTo>
                  <a:pt x="40" y="18"/>
                </a:lnTo>
                <a:lnTo>
                  <a:pt x="37" y="23"/>
                </a:lnTo>
                <a:lnTo>
                  <a:pt x="37" y="23"/>
                </a:lnTo>
                <a:lnTo>
                  <a:pt x="34" y="27"/>
                </a:lnTo>
                <a:lnTo>
                  <a:pt x="29" y="30"/>
                </a:lnTo>
                <a:lnTo>
                  <a:pt x="49" y="56"/>
                </a:lnTo>
                <a:lnTo>
                  <a:pt x="34" y="56"/>
                </a:lnTo>
                <a:lnTo>
                  <a:pt x="18" y="33"/>
                </a:lnTo>
                <a:lnTo>
                  <a:pt x="11" y="33"/>
                </a:lnTo>
                <a:lnTo>
                  <a:pt x="11" y="56"/>
                </a:lnTo>
                <a:lnTo>
                  <a:pt x="0" y="56"/>
                </a:lnTo>
                <a:close/>
                <a:moveTo>
                  <a:pt x="11" y="26"/>
                </a:moveTo>
                <a:lnTo>
                  <a:pt x="14" y="26"/>
                </a:lnTo>
                <a:lnTo>
                  <a:pt x="14" y="26"/>
                </a:lnTo>
                <a:lnTo>
                  <a:pt x="21" y="24"/>
                </a:lnTo>
                <a:lnTo>
                  <a:pt x="24" y="23"/>
                </a:lnTo>
                <a:lnTo>
                  <a:pt x="24" y="23"/>
                </a:lnTo>
                <a:lnTo>
                  <a:pt x="27" y="20"/>
                </a:lnTo>
                <a:lnTo>
                  <a:pt x="27" y="15"/>
                </a:lnTo>
                <a:lnTo>
                  <a:pt x="27" y="15"/>
                </a:lnTo>
                <a:lnTo>
                  <a:pt x="27" y="12"/>
                </a:lnTo>
                <a:lnTo>
                  <a:pt x="26" y="9"/>
                </a:lnTo>
                <a:lnTo>
                  <a:pt x="26" y="9"/>
                </a:lnTo>
                <a:lnTo>
                  <a:pt x="21" y="8"/>
                </a:lnTo>
                <a:lnTo>
                  <a:pt x="15" y="8"/>
                </a:lnTo>
                <a:lnTo>
                  <a:pt x="11" y="8"/>
                </a:lnTo>
                <a:lnTo>
                  <a:pt x="11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233"/>
          <p:cNvSpPr>
            <a:spLocks/>
          </p:cNvSpPr>
          <p:nvPr userDrawn="1"/>
        </p:nvSpPr>
        <p:spPr bwMode="auto">
          <a:xfrm>
            <a:off x="9417050" y="10120313"/>
            <a:ext cx="57150" cy="88900"/>
          </a:xfrm>
          <a:custGeom>
            <a:avLst/>
            <a:gdLst>
              <a:gd name="T0" fmla="*/ 0 w 36"/>
              <a:gd name="T1" fmla="*/ 56 h 56"/>
              <a:gd name="T2" fmla="*/ 0 w 36"/>
              <a:gd name="T3" fmla="*/ 0 h 56"/>
              <a:gd name="T4" fmla="*/ 36 w 36"/>
              <a:gd name="T5" fmla="*/ 0 h 56"/>
              <a:gd name="T6" fmla="*/ 36 w 36"/>
              <a:gd name="T7" fmla="*/ 8 h 56"/>
              <a:gd name="T8" fmla="*/ 12 w 36"/>
              <a:gd name="T9" fmla="*/ 8 h 56"/>
              <a:gd name="T10" fmla="*/ 12 w 36"/>
              <a:gd name="T11" fmla="*/ 24 h 56"/>
              <a:gd name="T12" fmla="*/ 31 w 36"/>
              <a:gd name="T13" fmla="*/ 24 h 56"/>
              <a:gd name="T14" fmla="*/ 31 w 36"/>
              <a:gd name="T15" fmla="*/ 33 h 56"/>
              <a:gd name="T16" fmla="*/ 12 w 36"/>
              <a:gd name="T17" fmla="*/ 33 h 56"/>
              <a:gd name="T18" fmla="*/ 12 w 36"/>
              <a:gd name="T19" fmla="*/ 56 h 56"/>
              <a:gd name="T20" fmla="*/ 0 w 36"/>
              <a:gd name="T2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56">
                <a:moveTo>
                  <a:pt x="0" y="56"/>
                </a:moveTo>
                <a:lnTo>
                  <a:pt x="0" y="0"/>
                </a:lnTo>
                <a:lnTo>
                  <a:pt x="36" y="0"/>
                </a:lnTo>
                <a:lnTo>
                  <a:pt x="36" y="8"/>
                </a:lnTo>
                <a:lnTo>
                  <a:pt x="12" y="8"/>
                </a:lnTo>
                <a:lnTo>
                  <a:pt x="12" y="24"/>
                </a:lnTo>
                <a:lnTo>
                  <a:pt x="31" y="24"/>
                </a:lnTo>
                <a:lnTo>
                  <a:pt x="31" y="33"/>
                </a:lnTo>
                <a:lnTo>
                  <a:pt x="12" y="33"/>
                </a:lnTo>
                <a:lnTo>
                  <a:pt x="12" y="56"/>
                </a:lnTo>
                <a:lnTo>
                  <a:pt x="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234"/>
          <p:cNvSpPr>
            <a:spLocks/>
          </p:cNvSpPr>
          <p:nvPr userDrawn="1"/>
        </p:nvSpPr>
        <p:spPr bwMode="auto">
          <a:xfrm>
            <a:off x="9318625" y="10120313"/>
            <a:ext cx="73025" cy="90488"/>
          </a:xfrm>
          <a:custGeom>
            <a:avLst/>
            <a:gdLst>
              <a:gd name="T0" fmla="*/ 0 w 46"/>
              <a:gd name="T1" fmla="*/ 0 h 57"/>
              <a:gd name="T2" fmla="*/ 12 w 46"/>
              <a:gd name="T3" fmla="*/ 0 h 57"/>
              <a:gd name="T4" fmla="*/ 12 w 46"/>
              <a:gd name="T5" fmla="*/ 35 h 57"/>
              <a:gd name="T6" fmla="*/ 12 w 46"/>
              <a:gd name="T7" fmla="*/ 35 h 57"/>
              <a:gd name="T8" fmla="*/ 13 w 46"/>
              <a:gd name="T9" fmla="*/ 42 h 57"/>
              <a:gd name="T10" fmla="*/ 16 w 46"/>
              <a:gd name="T11" fmla="*/ 47 h 57"/>
              <a:gd name="T12" fmla="*/ 16 w 46"/>
              <a:gd name="T13" fmla="*/ 47 h 57"/>
              <a:gd name="T14" fmla="*/ 19 w 46"/>
              <a:gd name="T15" fmla="*/ 50 h 57"/>
              <a:gd name="T16" fmla="*/ 24 w 46"/>
              <a:gd name="T17" fmla="*/ 50 h 57"/>
              <a:gd name="T18" fmla="*/ 24 w 46"/>
              <a:gd name="T19" fmla="*/ 50 h 57"/>
              <a:gd name="T20" fmla="*/ 28 w 46"/>
              <a:gd name="T21" fmla="*/ 50 h 57"/>
              <a:gd name="T22" fmla="*/ 33 w 46"/>
              <a:gd name="T23" fmla="*/ 47 h 57"/>
              <a:gd name="T24" fmla="*/ 33 w 46"/>
              <a:gd name="T25" fmla="*/ 47 h 57"/>
              <a:gd name="T26" fmla="*/ 34 w 46"/>
              <a:gd name="T27" fmla="*/ 42 h 57"/>
              <a:gd name="T28" fmla="*/ 36 w 46"/>
              <a:gd name="T29" fmla="*/ 35 h 57"/>
              <a:gd name="T30" fmla="*/ 36 w 46"/>
              <a:gd name="T31" fmla="*/ 0 h 57"/>
              <a:gd name="T32" fmla="*/ 46 w 46"/>
              <a:gd name="T33" fmla="*/ 0 h 57"/>
              <a:gd name="T34" fmla="*/ 46 w 46"/>
              <a:gd name="T35" fmla="*/ 35 h 57"/>
              <a:gd name="T36" fmla="*/ 46 w 46"/>
              <a:gd name="T37" fmla="*/ 35 h 57"/>
              <a:gd name="T38" fmla="*/ 46 w 46"/>
              <a:gd name="T39" fmla="*/ 44 h 57"/>
              <a:gd name="T40" fmla="*/ 43 w 46"/>
              <a:gd name="T41" fmla="*/ 48 h 57"/>
              <a:gd name="T42" fmla="*/ 43 w 46"/>
              <a:gd name="T43" fmla="*/ 48 h 57"/>
              <a:gd name="T44" fmla="*/ 40 w 46"/>
              <a:gd name="T45" fmla="*/ 53 h 57"/>
              <a:gd name="T46" fmla="*/ 36 w 46"/>
              <a:gd name="T47" fmla="*/ 56 h 57"/>
              <a:gd name="T48" fmla="*/ 36 w 46"/>
              <a:gd name="T49" fmla="*/ 56 h 57"/>
              <a:gd name="T50" fmla="*/ 31 w 46"/>
              <a:gd name="T51" fmla="*/ 57 h 57"/>
              <a:gd name="T52" fmla="*/ 24 w 46"/>
              <a:gd name="T53" fmla="*/ 57 h 57"/>
              <a:gd name="T54" fmla="*/ 24 w 46"/>
              <a:gd name="T55" fmla="*/ 57 h 57"/>
              <a:gd name="T56" fmla="*/ 18 w 46"/>
              <a:gd name="T57" fmla="*/ 57 h 57"/>
              <a:gd name="T58" fmla="*/ 12 w 46"/>
              <a:gd name="T59" fmla="*/ 56 h 57"/>
              <a:gd name="T60" fmla="*/ 12 w 46"/>
              <a:gd name="T61" fmla="*/ 56 h 57"/>
              <a:gd name="T62" fmla="*/ 7 w 46"/>
              <a:gd name="T63" fmla="*/ 53 h 57"/>
              <a:gd name="T64" fmla="*/ 3 w 46"/>
              <a:gd name="T65" fmla="*/ 48 h 57"/>
              <a:gd name="T66" fmla="*/ 3 w 46"/>
              <a:gd name="T67" fmla="*/ 48 h 57"/>
              <a:gd name="T68" fmla="*/ 1 w 46"/>
              <a:gd name="T69" fmla="*/ 42 h 57"/>
              <a:gd name="T70" fmla="*/ 0 w 46"/>
              <a:gd name="T71" fmla="*/ 35 h 57"/>
              <a:gd name="T72" fmla="*/ 0 w 46"/>
              <a:gd name="T7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" h="57">
                <a:moveTo>
                  <a:pt x="0" y="0"/>
                </a:moveTo>
                <a:lnTo>
                  <a:pt x="12" y="0"/>
                </a:lnTo>
                <a:lnTo>
                  <a:pt x="12" y="35"/>
                </a:lnTo>
                <a:lnTo>
                  <a:pt x="12" y="35"/>
                </a:lnTo>
                <a:lnTo>
                  <a:pt x="13" y="42"/>
                </a:lnTo>
                <a:lnTo>
                  <a:pt x="16" y="47"/>
                </a:lnTo>
                <a:lnTo>
                  <a:pt x="16" y="47"/>
                </a:lnTo>
                <a:lnTo>
                  <a:pt x="19" y="50"/>
                </a:lnTo>
                <a:lnTo>
                  <a:pt x="24" y="50"/>
                </a:lnTo>
                <a:lnTo>
                  <a:pt x="24" y="50"/>
                </a:lnTo>
                <a:lnTo>
                  <a:pt x="28" y="50"/>
                </a:lnTo>
                <a:lnTo>
                  <a:pt x="33" y="47"/>
                </a:lnTo>
                <a:lnTo>
                  <a:pt x="33" y="47"/>
                </a:lnTo>
                <a:lnTo>
                  <a:pt x="34" y="42"/>
                </a:lnTo>
                <a:lnTo>
                  <a:pt x="36" y="35"/>
                </a:lnTo>
                <a:lnTo>
                  <a:pt x="36" y="0"/>
                </a:lnTo>
                <a:lnTo>
                  <a:pt x="46" y="0"/>
                </a:lnTo>
                <a:lnTo>
                  <a:pt x="46" y="35"/>
                </a:lnTo>
                <a:lnTo>
                  <a:pt x="46" y="35"/>
                </a:lnTo>
                <a:lnTo>
                  <a:pt x="46" y="44"/>
                </a:lnTo>
                <a:lnTo>
                  <a:pt x="43" y="48"/>
                </a:lnTo>
                <a:lnTo>
                  <a:pt x="43" y="48"/>
                </a:lnTo>
                <a:lnTo>
                  <a:pt x="40" y="53"/>
                </a:lnTo>
                <a:lnTo>
                  <a:pt x="36" y="56"/>
                </a:lnTo>
                <a:lnTo>
                  <a:pt x="36" y="56"/>
                </a:lnTo>
                <a:lnTo>
                  <a:pt x="31" y="57"/>
                </a:lnTo>
                <a:lnTo>
                  <a:pt x="24" y="57"/>
                </a:lnTo>
                <a:lnTo>
                  <a:pt x="24" y="57"/>
                </a:lnTo>
                <a:lnTo>
                  <a:pt x="18" y="57"/>
                </a:lnTo>
                <a:lnTo>
                  <a:pt x="12" y="56"/>
                </a:lnTo>
                <a:lnTo>
                  <a:pt x="12" y="56"/>
                </a:lnTo>
                <a:lnTo>
                  <a:pt x="7" y="53"/>
                </a:lnTo>
                <a:lnTo>
                  <a:pt x="3" y="48"/>
                </a:lnTo>
                <a:lnTo>
                  <a:pt x="3" y="48"/>
                </a:lnTo>
                <a:lnTo>
                  <a:pt x="1" y="42"/>
                </a:lnTo>
                <a:lnTo>
                  <a:pt x="0" y="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Freeform 235"/>
          <p:cNvSpPr>
            <a:spLocks noEditPoints="1"/>
          </p:cNvSpPr>
          <p:nvPr userDrawn="1"/>
        </p:nvSpPr>
        <p:spPr bwMode="auto">
          <a:xfrm>
            <a:off x="9372600" y="9739313"/>
            <a:ext cx="263525" cy="249238"/>
          </a:xfrm>
          <a:custGeom>
            <a:avLst/>
            <a:gdLst>
              <a:gd name="T0" fmla="*/ 67 w 166"/>
              <a:gd name="T1" fmla="*/ 75 h 157"/>
              <a:gd name="T2" fmla="*/ 67 w 166"/>
              <a:gd name="T3" fmla="*/ 84 h 157"/>
              <a:gd name="T4" fmla="*/ 71 w 166"/>
              <a:gd name="T5" fmla="*/ 101 h 157"/>
              <a:gd name="T6" fmla="*/ 94 w 166"/>
              <a:gd name="T7" fmla="*/ 106 h 157"/>
              <a:gd name="T8" fmla="*/ 112 w 166"/>
              <a:gd name="T9" fmla="*/ 94 h 157"/>
              <a:gd name="T10" fmla="*/ 117 w 166"/>
              <a:gd name="T11" fmla="*/ 78 h 157"/>
              <a:gd name="T12" fmla="*/ 108 w 166"/>
              <a:gd name="T13" fmla="*/ 57 h 157"/>
              <a:gd name="T14" fmla="*/ 88 w 166"/>
              <a:gd name="T15" fmla="*/ 50 h 157"/>
              <a:gd name="T16" fmla="*/ 65 w 166"/>
              <a:gd name="T17" fmla="*/ 60 h 157"/>
              <a:gd name="T18" fmla="*/ 56 w 166"/>
              <a:gd name="T19" fmla="*/ 89 h 157"/>
              <a:gd name="T20" fmla="*/ 47 w 166"/>
              <a:gd name="T21" fmla="*/ 78 h 157"/>
              <a:gd name="T22" fmla="*/ 53 w 166"/>
              <a:gd name="T23" fmla="*/ 68 h 157"/>
              <a:gd name="T24" fmla="*/ 68 w 166"/>
              <a:gd name="T25" fmla="*/ 51 h 157"/>
              <a:gd name="T26" fmla="*/ 94 w 166"/>
              <a:gd name="T27" fmla="*/ 45 h 157"/>
              <a:gd name="T28" fmla="*/ 118 w 166"/>
              <a:gd name="T29" fmla="*/ 65 h 157"/>
              <a:gd name="T30" fmla="*/ 156 w 166"/>
              <a:gd name="T31" fmla="*/ 51 h 157"/>
              <a:gd name="T32" fmla="*/ 124 w 166"/>
              <a:gd name="T33" fmla="*/ 15 h 157"/>
              <a:gd name="T34" fmla="*/ 88 w 166"/>
              <a:gd name="T35" fmla="*/ 4 h 157"/>
              <a:gd name="T36" fmla="*/ 38 w 166"/>
              <a:gd name="T37" fmla="*/ 24 h 157"/>
              <a:gd name="T38" fmla="*/ 40 w 166"/>
              <a:gd name="T39" fmla="*/ 33 h 157"/>
              <a:gd name="T40" fmla="*/ 29 w 166"/>
              <a:gd name="T41" fmla="*/ 41 h 157"/>
              <a:gd name="T42" fmla="*/ 15 w 166"/>
              <a:gd name="T43" fmla="*/ 68 h 157"/>
              <a:gd name="T44" fmla="*/ 21 w 166"/>
              <a:gd name="T45" fmla="*/ 78 h 157"/>
              <a:gd name="T46" fmla="*/ 15 w 166"/>
              <a:gd name="T47" fmla="*/ 88 h 157"/>
              <a:gd name="T48" fmla="*/ 23 w 166"/>
              <a:gd name="T49" fmla="*/ 112 h 157"/>
              <a:gd name="T50" fmla="*/ 34 w 166"/>
              <a:gd name="T51" fmla="*/ 118 h 157"/>
              <a:gd name="T52" fmla="*/ 43 w 166"/>
              <a:gd name="T53" fmla="*/ 124 h 157"/>
              <a:gd name="T54" fmla="*/ 41 w 166"/>
              <a:gd name="T55" fmla="*/ 134 h 157"/>
              <a:gd name="T56" fmla="*/ 76 w 166"/>
              <a:gd name="T57" fmla="*/ 149 h 157"/>
              <a:gd name="T58" fmla="*/ 114 w 166"/>
              <a:gd name="T59" fmla="*/ 146 h 157"/>
              <a:gd name="T60" fmla="*/ 150 w 166"/>
              <a:gd name="T61" fmla="*/ 116 h 157"/>
              <a:gd name="T62" fmla="*/ 120 w 166"/>
              <a:gd name="T63" fmla="*/ 86 h 157"/>
              <a:gd name="T64" fmla="*/ 98 w 166"/>
              <a:gd name="T65" fmla="*/ 109 h 157"/>
              <a:gd name="T66" fmla="*/ 77 w 166"/>
              <a:gd name="T67" fmla="*/ 110 h 157"/>
              <a:gd name="T68" fmla="*/ 56 w 166"/>
              <a:gd name="T69" fmla="*/ 89 h 157"/>
              <a:gd name="T70" fmla="*/ 115 w 166"/>
              <a:gd name="T71" fmla="*/ 4 h 157"/>
              <a:gd name="T72" fmla="*/ 157 w 166"/>
              <a:gd name="T73" fmla="*/ 41 h 157"/>
              <a:gd name="T74" fmla="*/ 121 w 166"/>
              <a:gd name="T75" fmla="*/ 74 h 157"/>
              <a:gd name="T76" fmla="*/ 162 w 166"/>
              <a:gd name="T77" fmla="*/ 104 h 157"/>
              <a:gd name="T78" fmla="*/ 129 w 166"/>
              <a:gd name="T79" fmla="*/ 145 h 157"/>
              <a:gd name="T80" fmla="*/ 88 w 166"/>
              <a:gd name="T81" fmla="*/ 157 h 157"/>
              <a:gd name="T82" fmla="*/ 38 w 166"/>
              <a:gd name="T83" fmla="*/ 137 h 157"/>
              <a:gd name="T84" fmla="*/ 29 w 166"/>
              <a:gd name="T85" fmla="*/ 139 h 157"/>
              <a:gd name="T86" fmla="*/ 23 w 166"/>
              <a:gd name="T87" fmla="*/ 128 h 157"/>
              <a:gd name="T88" fmla="*/ 15 w 166"/>
              <a:gd name="T89" fmla="*/ 107 h 157"/>
              <a:gd name="T90" fmla="*/ 6 w 166"/>
              <a:gd name="T91" fmla="*/ 88 h 157"/>
              <a:gd name="T92" fmla="*/ 0 w 166"/>
              <a:gd name="T93" fmla="*/ 78 h 157"/>
              <a:gd name="T94" fmla="*/ 11 w 166"/>
              <a:gd name="T95" fmla="*/ 68 h 157"/>
              <a:gd name="T96" fmla="*/ 21 w 166"/>
              <a:gd name="T97" fmla="*/ 36 h 157"/>
              <a:gd name="T98" fmla="*/ 18 w 166"/>
              <a:gd name="T99" fmla="*/ 30 h 157"/>
              <a:gd name="T100" fmla="*/ 29 w 166"/>
              <a:gd name="T101" fmla="*/ 20 h 157"/>
              <a:gd name="T102" fmla="*/ 35 w 166"/>
              <a:gd name="T103" fmla="*/ 21 h 157"/>
              <a:gd name="T104" fmla="*/ 88 w 166"/>
              <a:gd name="T10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57">
                <a:moveTo>
                  <a:pt x="61" y="68"/>
                </a:moveTo>
                <a:lnTo>
                  <a:pt x="61" y="68"/>
                </a:lnTo>
                <a:lnTo>
                  <a:pt x="67" y="72"/>
                </a:lnTo>
                <a:lnTo>
                  <a:pt x="67" y="75"/>
                </a:lnTo>
                <a:lnTo>
                  <a:pt x="68" y="78"/>
                </a:lnTo>
                <a:lnTo>
                  <a:pt x="68" y="78"/>
                </a:lnTo>
                <a:lnTo>
                  <a:pt x="67" y="81"/>
                </a:lnTo>
                <a:lnTo>
                  <a:pt x="67" y="84"/>
                </a:lnTo>
                <a:lnTo>
                  <a:pt x="62" y="88"/>
                </a:lnTo>
                <a:lnTo>
                  <a:pt x="62" y="88"/>
                </a:lnTo>
                <a:lnTo>
                  <a:pt x="65" y="95"/>
                </a:lnTo>
                <a:lnTo>
                  <a:pt x="71" y="101"/>
                </a:lnTo>
                <a:lnTo>
                  <a:pt x="79" y="104"/>
                </a:lnTo>
                <a:lnTo>
                  <a:pt x="88" y="106"/>
                </a:lnTo>
                <a:lnTo>
                  <a:pt x="88" y="106"/>
                </a:lnTo>
                <a:lnTo>
                  <a:pt x="94" y="106"/>
                </a:lnTo>
                <a:lnTo>
                  <a:pt x="98" y="104"/>
                </a:lnTo>
                <a:lnTo>
                  <a:pt x="103" y="101"/>
                </a:lnTo>
                <a:lnTo>
                  <a:pt x="108" y="98"/>
                </a:lnTo>
                <a:lnTo>
                  <a:pt x="112" y="94"/>
                </a:lnTo>
                <a:lnTo>
                  <a:pt x="114" y="89"/>
                </a:lnTo>
                <a:lnTo>
                  <a:pt x="115" y="83"/>
                </a:lnTo>
                <a:lnTo>
                  <a:pt x="117" y="78"/>
                </a:lnTo>
                <a:lnTo>
                  <a:pt x="117" y="78"/>
                </a:lnTo>
                <a:lnTo>
                  <a:pt x="115" y="72"/>
                </a:lnTo>
                <a:lnTo>
                  <a:pt x="114" y="66"/>
                </a:lnTo>
                <a:lnTo>
                  <a:pt x="112" y="62"/>
                </a:lnTo>
                <a:lnTo>
                  <a:pt x="108" y="57"/>
                </a:lnTo>
                <a:lnTo>
                  <a:pt x="103" y="54"/>
                </a:lnTo>
                <a:lnTo>
                  <a:pt x="98" y="51"/>
                </a:lnTo>
                <a:lnTo>
                  <a:pt x="94" y="50"/>
                </a:lnTo>
                <a:lnTo>
                  <a:pt x="88" y="50"/>
                </a:lnTo>
                <a:lnTo>
                  <a:pt x="88" y="50"/>
                </a:lnTo>
                <a:lnTo>
                  <a:pt x="79" y="51"/>
                </a:lnTo>
                <a:lnTo>
                  <a:pt x="71" y="54"/>
                </a:lnTo>
                <a:lnTo>
                  <a:pt x="65" y="60"/>
                </a:lnTo>
                <a:lnTo>
                  <a:pt x="61" y="68"/>
                </a:lnTo>
                <a:lnTo>
                  <a:pt x="61" y="68"/>
                </a:lnTo>
                <a:close/>
                <a:moveTo>
                  <a:pt x="56" y="89"/>
                </a:moveTo>
                <a:lnTo>
                  <a:pt x="56" y="89"/>
                </a:lnTo>
                <a:lnTo>
                  <a:pt x="53" y="88"/>
                </a:lnTo>
                <a:lnTo>
                  <a:pt x="49" y="86"/>
                </a:lnTo>
                <a:lnTo>
                  <a:pt x="47" y="83"/>
                </a:lnTo>
                <a:lnTo>
                  <a:pt x="47" y="78"/>
                </a:lnTo>
                <a:lnTo>
                  <a:pt x="47" y="78"/>
                </a:lnTo>
                <a:lnTo>
                  <a:pt x="47" y="74"/>
                </a:lnTo>
                <a:lnTo>
                  <a:pt x="49" y="71"/>
                </a:lnTo>
                <a:lnTo>
                  <a:pt x="53" y="68"/>
                </a:lnTo>
                <a:lnTo>
                  <a:pt x="56" y="68"/>
                </a:lnTo>
                <a:lnTo>
                  <a:pt x="56" y="68"/>
                </a:lnTo>
                <a:lnTo>
                  <a:pt x="61" y="59"/>
                </a:lnTo>
                <a:lnTo>
                  <a:pt x="68" y="51"/>
                </a:lnTo>
                <a:lnTo>
                  <a:pt x="77" y="47"/>
                </a:lnTo>
                <a:lnTo>
                  <a:pt x="88" y="45"/>
                </a:lnTo>
                <a:lnTo>
                  <a:pt x="88" y="45"/>
                </a:lnTo>
                <a:lnTo>
                  <a:pt x="94" y="45"/>
                </a:lnTo>
                <a:lnTo>
                  <a:pt x="98" y="47"/>
                </a:lnTo>
                <a:lnTo>
                  <a:pt x="109" y="51"/>
                </a:lnTo>
                <a:lnTo>
                  <a:pt x="115" y="60"/>
                </a:lnTo>
                <a:lnTo>
                  <a:pt x="118" y="65"/>
                </a:lnTo>
                <a:lnTo>
                  <a:pt x="120" y="69"/>
                </a:lnTo>
                <a:lnTo>
                  <a:pt x="160" y="63"/>
                </a:lnTo>
                <a:lnTo>
                  <a:pt x="160" y="63"/>
                </a:lnTo>
                <a:lnTo>
                  <a:pt x="156" y="51"/>
                </a:lnTo>
                <a:lnTo>
                  <a:pt x="150" y="39"/>
                </a:lnTo>
                <a:lnTo>
                  <a:pt x="144" y="30"/>
                </a:lnTo>
                <a:lnTo>
                  <a:pt x="135" y="21"/>
                </a:lnTo>
                <a:lnTo>
                  <a:pt x="124" y="15"/>
                </a:lnTo>
                <a:lnTo>
                  <a:pt x="114" y="9"/>
                </a:lnTo>
                <a:lnTo>
                  <a:pt x="101" y="6"/>
                </a:lnTo>
                <a:lnTo>
                  <a:pt x="88" y="4"/>
                </a:lnTo>
                <a:lnTo>
                  <a:pt x="88" y="4"/>
                </a:lnTo>
                <a:lnTo>
                  <a:pt x="74" y="6"/>
                </a:lnTo>
                <a:lnTo>
                  <a:pt x="61" y="11"/>
                </a:lnTo>
                <a:lnTo>
                  <a:pt x="49" y="17"/>
                </a:lnTo>
                <a:lnTo>
                  <a:pt x="38" y="24"/>
                </a:lnTo>
                <a:lnTo>
                  <a:pt x="38" y="24"/>
                </a:lnTo>
                <a:lnTo>
                  <a:pt x="40" y="30"/>
                </a:lnTo>
                <a:lnTo>
                  <a:pt x="40" y="30"/>
                </a:lnTo>
                <a:lnTo>
                  <a:pt x="40" y="33"/>
                </a:lnTo>
                <a:lnTo>
                  <a:pt x="37" y="38"/>
                </a:lnTo>
                <a:lnTo>
                  <a:pt x="34" y="39"/>
                </a:lnTo>
                <a:lnTo>
                  <a:pt x="29" y="41"/>
                </a:lnTo>
                <a:lnTo>
                  <a:pt x="29" y="41"/>
                </a:lnTo>
                <a:lnTo>
                  <a:pt x="26" y="39"/>
                </a:lnTo>
                <a:lnTo>
                  <a:pt x="26" y="39"/>
                </a:lnTo>
                <a:lnTo>
                  <a:pt x="18" y="53"/>
                </a:lnTo>
                <a:lnTo>
                  <a:pt x="15" y="68"/>
                </a:lnTo>
                <a:lnTo>
                  <a:pt x="15" y="68"/>
                </a:lnTo>
                <a:lnTo>
                  <a:pt x="20" y="72"/>
                </a:lnTo>
                <a:lnTo>
                  <a:pt x="21" y="75"/>
                </a:lnTo>
                <a:lnTo>
                  <a:pt x="21" y="78"/>
                </a:lnTo>
                <a:lnTo>
                  <a:pt x="21" y="78"/>
                </a:lnTo>
                <a:lnTo>
                  <a:pt x="21" y="81"/>
                </a:lnTo>
                <a:lnTo>
                  <a:pt x="20" y="84"/>
                </a:lnTo>
                <a:lnTo>
                  <a:pt x="15" y="88"/>
                </a:lnTo>
                <a:lnTo>
                  <a:pt x="15" y="88"/>
                </a:lnTo>
                <a:lnTo>
                  <a:pt x="17" y="97"/>
                </a:lnTo>
                <a:lnTo>
                  <a:pt x="20" y="104"/>
                </a:lnTo>
                <a:lnTo>
                  <a:pt x="23" y="112"/>
                </a:lnTo>
                <a:lnTo>
                  <a:pt x="28" y="119"/>
                </a:lnTo>
                <a:lnTo>
                  <a:pt x="28" y="119"/>
                </a:lnTo>
                <a:lnTo>
                  <a:pt x="31" y="118"/>
                </a:lnTo>
                <a:lnTo>
                  <a:pt x="34" y="118"/>
                </a:lnTo>
                <a:lnTo>
                  <a:pt x="34" y="118"/>
                </a:lnTo>
                <a:lnTo>
                  <a:pt x="38" y="118"/>
                </a:lnTo>
                <a:lnTo>
                  <a:pt x="41" y="121"/>
                </a:lnTo>
                <a:lnTo>
                  <a:pt x="43" y="124"/>
                </a:lnTo>
                <a:lnTo>
                  <a:pt x="44" y="128"/>
                </a:lnTo>
                <a:lnTo>
                  <a:pt x="44" y="128"/>
                </a:lnTo>
                <a:lnTo>
                  <a:pt x="44" y="131"/>
                </a:lnTo>
                <a:lnTo>
                  <a:pt x="41" y="134"/>
                </a:lnTo>
                <a:lnTo>
                  <a:pt x="41" y="134"/>
                </a:lnTo>
                <a:lnTo>
                  <a:pt x="52" y="142"/>
                </a:lnTo>
                <a:lnTo>
                  <a:pt x="64" y="146"/>
                </a:lnTo>
                <a:lnTo>
                  <a:pt x="76" y="149"/>
                </a:lnTo>
                <a:lnTo>
                  <a:pt x="88" y="151"/>
                </a:lnTo>
                <a:lnTo>
                  <a:pt x="88" y="151"/>
                </a:lnTo>
                <a:lnTo>
                  <a:pt x="101" y="149"/>
                </a:lnTo>
                <a:lnTo>
                  <a:pt x="114" y="146"/>
                </a:lnTo>
                <a:lnTo>
                  <a:pt x="124" y="142"/>
                </a:lnTo>
                <a:lnTo>
                  <a:pt x="135" y="134"/>
                </a:lnTo>
                <a:lnTo>
                  <a:pt x="144" y="127"/>
                </a:lnTo>
                <a:lnTo>
                  <a:pt x="150" y="116"/>
                </a:lnTo>
                <a:lnTo>
                  <a:pt x="156" y="106"/>
                </a:lnTo>
                <a:lnTo>
                  <a:pt x="159" y="94"/>
                </a:lnTo>
                <a:lnTo>
                  <a:pt x="120" y="86"/>
                </a:lnTo>
                <a:lnTo>
                  <a:pt x="120" y="86"/>
                </a:lnTo>
                <a:lnTo>
                  <a:pt x="118" y="92"/>
                </a:lnTo>
                <a:lnTo>
                  <a:pt x="115" y="97"/>
                </a:lnTo>
                <a:lnTo>
                  <a:pt x="109" y="104"/>
                </a:lnTo>
                <a:lnTo>
                  <a:pt x="98" y="109"/>
                </a:lnTo>
                <a:lnTo>
                  <a:pt x="94" y="110"/>
                </a:lnTo>
                <a:lnTo>
                  <a:pt x="88" y="112"/>
                </a:lnTo>
                <a:lnTo>
                  <a:pt x="88" y="112"/>
                </a:lnTo>
                <a:lnTo>
                  <a:pt x="77" y="110"/>
                </a:lnTo>
                <a:lnTo>
                  <a:pt x="68" y="104"/>
                </a:lnTo>
                <a:lnTo>
                  <a:pt x="61" y="98"/>
                </a:lnTo>
                <a:lnTo>
                  <a:pt x="56" y="89"/>
                </a:lnTo>
                <a:lnTo>
                  <a:pt x="56" y="89"/>
                </a:lnTo>
                <a:close/>
                <a:moveTo>
                  <a:pt x="88" y="0"/>
                </a:moveTo>
                <a:lnTo>
                  <a:pt x="88" y="0"/>
                </a:lnTo>
                <a:lnTo>
                  <a:pt x="101" y="0"/>
                </a:lnTo>
                <a:lnTo>
                  <a:pt x="115" y="4"/>
                </a:lnTo>
                <a:lnTo>
                  <a:pt x="129" y="11"/>
                </a:lnTo>
                <a:lnTo>
                  <a:pt x="139" y="18"/>
                </a:lnTo>
                <a:lnTo>
                  <a:pt x="148" y="29"/>
                </a:lnTo>
                <a:lnTo>
                  <a:pt x="157" y="41"/>
                </a:lnTo>
                <a:lnTo>
                  <a:pt x="163" y="53"/>
                </a:lnTo>
                <a:lnTo>
                  <a:pt x="166" y="66"/>
                </a:lnTo>
                <a:lnTo>
                  <a:pt x="121" y="74"/>
                </a:lnTo>
                <a:lnTo>
                  <a:pt x="121" y="74"/>
                </a:lnTo>
                <a:lnTo>
                  <a:pt x="121" y="81"/>
                </a:lnTo>
                <a:lnTo>
                  <a:pt x="165" y="91"/>
                </a:lnTo>
                <a:lnTo>
                  <a:pt x="165" y="91"/>
                </a:lnTo>
                <a:lnTo>
                  <a:pt x="162" y="104"/>
                </a:lnTo>
                <a:lnTo>
                  <a:pt x="156" y="116"/>
                </a:lnTo>
                <a:lnTo>
                  <a:pt x="148" y="127"/>
                </a:lnTo>
                <a:lnTo>
                  <a:pt x="139" y="137"/>
                </a:lnTo>
                <a:lnTo>
                  <a:pt x="129" y="145"/>
                </a:lnTo>
                <a:lnTo>
                  <a:pt x="115" y="151"/>
                </a:lnTo>
                <a:lnTo>
                  <a:pt x="103" y="155"/>
                </a:lnTo>
                <a:lnTo>
                  <a:pt x="88" y="157"/>
                </a:lnTo>
                <a:lnTo>
                  <a:pt x="88" y="157"/>
                </a:lnTo>
                <a:lnTo>
                  <a:pt x="74" y="155"/>
                </a:lnTo>
                <a:lnTo>
                  <a:pt x="61" y="151"/>
                </a:lnTo>
                <a:lnTo>
                  <a:pt x="49" y="146"/>
                </a:lnTo>
                <a:lnTo>
                  <a:pt x="38" y="137"/>
                </a:lnTo>
                <a:lnTo>
                  <a:pt x="38" y="137"/>
                </a:lnTo>
                <a:lnTo>
                  <a:pt x="34" y="139"/>
                </a:lnTo>
                <a:lnTo>
                  <a:pt x="34" y="139"/>
                </a:lnTo>
                <a:lnTo>
                  <a:pt x="29" y="139"/>
                </a:lnTo>
                <a:lnTo>
                  <a:pt x="26" y="136"/>
                </a:lnTo>
                <a:lnTo>
                  <a:pt x="23" y="133"/>
                </a:lnTo>
                <a:lnTo>
                  <a:pt x="23" y="128"/>
                </a:lnTo>
                <a:lnTo>
                  <a:pt x="23" y="128"/>
                </a:lnTo>
                <a:lnTo>
                  <a:pt x="24" y="124"/>
                </a:lnTo>
                <a:lnTo>
                  <a:pt x="24" y="124"/>
                </a:lnTo>
                <a:lnTo>
                  <a:pt x="18" y="115"/>
                </a:lnTo>
                <a:lnTo>
                  <a:pt x="15" y="107"/>
                </a:lnTo>
                <a:lnTo>
                  <a:pt x="12" y="98"/>
                </a:lnTo>
                <a:lnTo>
                  <a:pt x="11" y="89"/>
                </a:lnTo>
                <a:lnTo>
                  <a:pt x="11" y="89"/>
                </a:lnTo>
                <a:lnTo>
                  <a:pt x="6" y="88"/>
                </a:lnTo>
                <a:lnTo>
                  <a:pt x="3" y="86"/>
                </a:lnTo>
                <a:lnTo>
                  <a:pt x="2" y="81"/>
                </a:lnTo>
                <a:lnTo>
                  <a:pt x="0" y="78"/>
                </a:lnTo>
                <a:lnTo>
                  <a:pt x="0" y="78"/>
                </a:lnTo>
                <a:lnTo>
                  <a:pt x="2" y="74"/>
                </a:lnTo>
                <a:lnTo>
                  <a:pt x="3" y="71"/>
                </a:lnTo>
                <a:lnTo>
                  <a:pt x="6" y="68"/>
                </a:lnTo>
                <a:lnTo>
                  <a:pt x="11" y="68"/>
                </a:lnTo>
                <a:lnTo>
                  <a:pt x="11" y="68"/>
                </a:lnTo>
                <a:lnTo>
                  <a:pt x="12" y="59"/>
                </a:lnTo>
                <a:lnTo>
                  <a:pt x="14" y="51"/>
                </a:lnTo>
                <a:lnTo>
                  <a:pt x="21" y="36"/>
                </a:lnTo>
                <a:lnTo>
                  <a:pt x="21" y="36"/>
                </a:lnTo>
                <a:lnTo>
                  <a:pt x="20" y="33"/>
                </a:lnTo>
                <a:lnTo>
                  <a:pt x="18" y="30"/>
                </a:lnTo>
                <a:lnTo>
                  <a:pt x="18" y="30"/>
                </a:lnTo>
                <a:lnTo>
                  <a:pt x="20" y="26"/>
                </a:lnTo>
                <a:lnTo>
                  <a:pt x="21" y="23"/>
                </a:lnTo>
                <a:lnTo>
                  <a:pt x="26" y="20"/>
                </a:lnTo>
                <a:lnTo>
                  <a:pt x="29" y="20"/>
                </a:lnTo>
                <a:lnTo>
                  <a:pt x="29" y="20"/>
                </a:lnTo>
                <a:lnTo>
                  <a:pt x="32" y="20"/>
                </a:lnTo>
                <a:lnTo>
                  <a:pt x="35" y="21"/>
                </a:lnTo>
                <a:lnTo>
                  <a:pt x="35" y="21"/>
                </a:lnTo>
                <a:lnTo>
                  <a:pt x="47" y="12"/>
                </a:lnTo>
                <a:lnTo>
                  <a:pt x="59" y="6"/>
                </a:lnTo>
                <a:lnTo>
                  <a:pt x="73" y="1"/>
                </a:lnTo>
                <a:lnTo>
                  <a:pt x="88" y="0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Freeform 236"/>
          <p:cNvSpPr>
            <a:spLocks/>
          </p:cNvSpPr>
          <p:nvPr userDrawn="1"/>
        </p:nvSpPr>
        <p:spPr bwMode="auto">
          <a:xfrm>
            <a:off x="9445625" y="9618663"/>
            <a:ext cx="133350" cy="441325"/>
          </a:xfrm>
          <a:custGeom>
            <a:avLst/>
            <a:gdLst>
              <a:gd name="T0" fmla="*/ 46 w 84"/>
              <a:gd name="T1" fmla="*/ 114 h 278"/>
              <a:gd name="T2" fmla="*/ 46 w 84"/>
              <a:gd name="T3" fmla="*/ 278 h 278"/>
              <a:gd name="T4" fmla="*/ 37 w 84"/>
              <a:gd name="T5" fmla="*/ 278 h 278"/>
              <a:gd name="T6" fmla="*/ 37 w 84"/>
              <a:gd name="T7" fmla="*/ 114 h 278"/>
              <a:gd name="T8" fmla="*/ 37 w 84"/>
              <a:gd name="T9" fmla="*/ 114 h 278"/>
              <a:gd name="T10" fmla="*/ 27 w 84"/>
              <a:gd name="T11" fmla="*/ 109 h 278"/>
              <a:gd name="T12" fmla="*/ 18 w 84"/>
              <a:gd name="T13" fmla="*/ 105 h 278"/>
              <a:gd name="T14" fmla="*/ 10 w 84"/>
              <a:gd name="T15" fmla="*/ 99 h 278"/>
              <a:gd name="T16" fmla="*/ 4 w 84"/>
              <a:gd name="T17" fmla="*/ 91 h 278"/>
              <a:gd name="T18" fmla="*/ 1 w 84"/>
              <a:gd name="T19" fmla="*/ 82 h 278"/>
              <a:gd name="T20" fmla="*/ 0 w 84"/>
              <a:gd name="T21" fmla="*/ 73 h 278"/>
              <a:gd name="T22" fmla="*/ 1 w 84"/>
              <a:gd name="T23" fmla="*/ 62 h 278"/>
              <a:gd name="T24" fmla="*/ 4 w 84"/>
              <a:gd name="T25" fmla="*/ 52 h 278"/>
              <a:gd name="T26" fmla="*/ 4 w 84"/>
              <a:gd name="T27" fmla="*/ 52 h 278"/>
              <a:gd name="T28" fmla="*/ 12 w 84"/>
              <a:gd name="T29" fmla="*/ 64 h 278"/>
              <a:gd name="T30" fmla="*/ 18 w 84"/>
              <a:gd name="T31" fmla="*/ 74 h 278"/>
              <a:gd name="T32" fmla="*/ 25 w 84"/>
              <a:gd name="T33" fmla="*/ 83 h 278"/>
              <a:gd name="T34" fmla="*/ 36 w 84"/>
              <a:gd name="T35" fmla="*/ 91 h 278"/>
              <a:gd name="T36" fmla="*/ 36 w 84"/>
              <a:gd name="T37" fmla="*/ 91 h 278"/>
              <a:gd name="T38" fmla="*/ 31 w 84"/>
              <a:gd name="T39" fmla="*/ 64 h 278"/>
              <a:gd name="T40" fmla="*/ 31 w 84"/>
              <a:gd name="T41" fmla="*/ 40 h 278"/>
              <a:gd name="T42" fmla="*/ 33 w 84"/>
              <a:gd name="T43" fmla="*/ 29 h 278"/>
              <a:gd name="T44" fmla="*/ 34 w 84"/>
              <a:gd name="T45" fmla="*/ 20 h 278"/>
              <a:gd name="T46" fmla="*/ 37 w 84"/>
              <a:gd name="T47" fmla="*/ 9 h 278"/>
              <a:gd name="T48" fmla="*/ 42 w 84"/>
              <a:gd name="T49" fmla="*/ 0 h 278"/>
              <a:gd name="T50" fmla="*/ 42 w 84"/>
              <a:gd name="T51" fmla="*/ 0 h 278"/>
              <a:gd name="T52" fmla="*/ 46 w 84"/>
              <a:gd name="T53" fmla="*/ 11 h 278"/>
              <a:gd name="T54" fmla="*/ 49 w 84"/>
              <a:gd name="T55" fmla="*/ 20 h 278"/>
              <a:gd name="T56" fmla="*/ 51 w 84"/>
              <a:gd name="T57" fmla="*/ 31 h 278"/>
              <a:gd name="T58" fmla="*/ 52 w 84"/>
              <a:gd name="T59" fmla="*/ 41 h 278"/>
              <a:gd name="T60" fmla="*/ 51 w 84"/>
              <a:gd name="T61" fmla="*/ 64 h 278"/>
              <a:gd name="T62" fmla="*/ 48 w 84"/>
              <a:gd name="T63" fmla="*/ 91 h 278"/>
              <a:gd name="T64" fmla="*/ 48 w 84"/>
              <a:gd name="T65" fmla="*/ 91 h 278"/>
              <a:gd name="T66" fmla="*/ 57 w 84"/>
              <a:gd name="T67" fmla="*/ 83 h 278"/>
              <a:gd name="T68" fmla="*/ 66 w 84"/>
              <a:gd name="T69" fmla="*/ 74 h 278"/>
              <a:gd name="T70" fmla="*/ 72 w 84"/>
              <a:gd name="T71" fmla="*/ 64 h 278"/>
              <a:gd name="T72" fmla="*/ 78 w 84"/>
              <a:gd name="T73" fmla="*/ 52 h 278"/>
              <a:gd name="T74" fmla="*/ 78 w 84"/>
              <a:gd name="T75" fmla="*/ 52 h 278"/>
              <a:gd name="T76" fmla="*/ 83 w 84"/>
              <a:gd name="T77" fmla="*/ 64 h 278"/>
              <a:gd name="T78" fmla="*/ 84 w 84"/>
              <a:gd name="T79" fmla="*/ 74 h 278"/>
              <a:gd name="T80" fmla="*/ 83 w 84"/>
              <a:gd name="T81" fmla="*/ 83 h 278"/>
              <a:gd name="T82" fmla="*/ 80 w 84"/>
              <a:gd name="T83" fmla="*/ 91 h 278"/>
              <a:gd name="T84" fmla="*/ 74 w 84"/>
              <a:gd name="T85" fmla="*/ 99 h 278"/>
              <a:gd name="T86" fmla="*/ 65 w 84"/>
              <a:gd name="T87" fmla="*/ 105 h 278"/>
              <a:gd name="T88" fmla="*/ 55 w 84"/>
              <a:gd name="T89" fmla="*/ 109 h 278"/>
              <a:gd name="T90" fmla="*/ 46 w 84"/>
              <a:gd name="T91" fmla="*/ 114 h 278"/>
              <a:gd name="T92" fmla="*/ 46 w 84"/>
              <a:gd name="T93" fmla="*/ 114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4" h="278">
                <a:moveTo>
                  <a:pt x="46" y="114"/>
                </a:moveTo>
                <a:lnTo>
                  <a:pt x="46" y="278"/>
                </a:lnTo>
                <a:lnTo>
                  <a:pt x="37" y="278"/>
                </a:lnTo>
                <a:lnTo>
                  <a:pt x="37" y="114"/>
                </a:lnTo>
                <a:lnTo>
                  <a:pt x="37" y="114"/>
                </a:lnTo>
                <a:lnTo>
                  <a:pt x="27" y="109"/>
                </a:lnTo>
                <a:lnTo>
                  <a:pt x="18" y="105"/>
                </a:lnTo>
                <a:lnTo>
                  <a:pt x="10" y="99"/>
                </a:lnTo>
                <a:lnTo>
                  <a:pt x="4" y="91"/>
                </a:lnTo>
                <a:lnTo>
                  <a:pt x="1" y="82"/>
                </a:lnTo>
                <a:lnTo>
                  <a:pt x="0" y="73"/>
                </a:lnTo>
                <a:lnTo>
                  <a:pt x="1" y="62"/>
                </a:lnTo>
                <a:lnTo>
                  <a:pt x="4" y="52"/>
                </a:lnTo>
                <a:lnTo>
                  <a:pt x="4" y="52"/>
                </a:lnTo>
                <a:lnTo>
                  <a:pt x="12" y="64"/>
                </a:lnTo>
                <a:lnTo>
                  <a:pt x="18" y="74"/>
                </a:lnTo>
                <a:lnTo>
                  <a:pt x="25" y="83"/>
                </a:lnTo>
                <a:lnTo>
                  <a:pt x="36" y="91"/>
                </a:lnTo>
                <a:lnTo>
                  <a:pt x="36" y="91"/>
                </a:lnTo>
                <a:lnTo>
                  <a:pt x="31" y="64"/>
                </a:lnTo>
                <a:lnTo>
                  <a:pt x="31" y="40"/>
                </a:lnTo>
                <a:lnTo>
                  <a:pt x="33" y="29"/>
                </a:lnTo>
                <a:lnTo>
                  <a:pt x="34" y="20"/>
                </a:lnTo>
                <a:lnTo>
                  <a:pt x="37" y="9"/>
                </a:lnTo>
                <a:lnTo>
                  <a:pt x="42" y="0"/>
                </a:lnTo>
                <a:lnTo>
                  <a:pt x="42" y="0"/>
                </a:lnTo>
                <a:lnTo>
                  <a:pt x="46" y="11"/>
                </a:lnTo>
                <a:lnTo>
                  <a:pt x="49" y="20"/>
                </a:lnTo>
                <a:lnTo>
                  <a:pt x="51" y="31"/>
                </a:lnTo>
                <a:lnTo>
                  <a:pt x="52" y="41"/>
                </a:lnTo>
                <a:lnTo>
                  <a:pt x="51" y="64"/>
                </a:lnTo>
                <a:lnTo>
                  <a:pt x="48" y="91"/>
                </a:lnTo>
                <a:lnTo>
                  <a:pt x="48" y="91"/>
                </a:lnTo>
                <a:lnTo>
                  <a:pt x="57" y="83"/>
                </a:lnTo>
                <a:lnTo>
                  <a:pt x="66" y="74"/>
                </a:lnTo>
                <a:lnTo>
                  <a:pt x="72" y="64"/>
                </a:lnTo>
                <a:lnTo>
                  <a:pt x="78" y="52"/>
                </a:lnTo>
                <a:lnTo>
                  <a:pt x="78" y="52"/>
                </a:lnTo>
                <a:lnTo>
                  <a:pt x="83" y="64"/>
                </a:lnTo>
                <a:lnTo>
                  <a:pt x="84" y="74"/>
                </a:lnTo>
                <a:lnTo>
                  <a:pt x="83" y="83"/>
                </a:lnTo>
                <a:lnTo>
                  <a:pt x="80" y="91"/>
                </a:lnTo>
                <a:lnTo>
                  <a:pt x="74" y="99"/>
                </a:lnTo>
                <a:lnTo>
                  <a:pt x="65" y="105"/>
                </a:lnTo>
                <a:lnTo>
                  <a:pt x="55" y="109"/>
                </a:lnTo>
                <a:lnTo>
                  <a:pt x="46" y="114"/>
                </a:lnTo>
                <a:lnTo>
                  <a:pt x="46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237"/>
          <p:cNvSpPr>
            <a:spLocks/>
          </p:cNvSpPr>
          <p:nvPr userDrawn="1"/>
        </p:nvSpPr>
        <p:spPr bwMode="auto">
          <a:xfrm>
            <a:off x="9494838" y="9844088"/>
            <a:ext cx="33338" cy="34925"/>
          </a:xfrm>
          <a:custGeom>
            <a:avLst/>
            <a:gdLst>
              <a:gd name="T0" fmla="*/ 11 w 21"/>
              <a:gd name="T1" fmla="*/ 0 h 22"/>
              <a:gd name="T2" fmla="*/ 11 w 21"/>
              <a:gd name="T3" fmla="*/ 0 h 22"/>
              <a:gd name="T4" fmla="*/ 15 w 21"/>
              <a:gd name="T5" fmla="*/ 2 h 22"/>
              <a:gd name="T6" fmla="*/ 18 w 21"/>
              <a:gd name="T7" fmla="*/ 3 h 22"/>
              <a:gd name="T8" fmla="*/ 20 w 21"/>
              <a:gd name="T9" fmla="*/ 8 h 22"/>
              <a:gd name="T10" fmla="*/ 21 w 21"/>
              <a:gd name="T11" fmla="*/ 11 h 22"/>
              <a:gd name="T12" fmla="*/ 21 w 21"/>
              <a:gd name="T13" fmla="*/ 11 h 22"/>
              <a:gd name="T14" fmla="*/ 20 w 21"/>
              <a:gd name="T15" fmla="*/ 15 h 22"/>
              <a:gd name="T16" fmla="*/ 18 w 21"/>
              <a:gd name="T17" fmla="*/ 18 h 22"/>
              <a:gd name="T18" fmla="*/ 15 w 21"/>
              <a:gd name="T19" fmla="*/ 22 h 22"/>
              <a:gd name="T20" fmla="*/ 11 w 21"/>
              <a:gd name="T21" fmla="*/ 22 h 22"/>
              <a:gd name="T22" fmla="*/ 11 w 21"/>
              <a:gd name="T23" fmla="*/ 22 h 22"/>
              <a:gd name="T24" fmla="*/ 6 w 21"/>
              <a:gd name="T25" fmla="*/ 22 h 22"/>
              <a:gd name="T26" fmla="*/ 3 w 21"/>
              <a:gd name="T27" fmla="*/ 18 h 22"/>
              <a:gd name="T28" fmla="*/ 0 w 21"/>
              <a:gd name="T29" fmla="*/ 15 h 22"/>
              <a:gd name="T30" fmla="*/ 0 w 21"/>
              <a:gd name="T31" fmla="*/ 11 h 22"/>
              <a:gd name="T32" fmla="*/ 0 w 21"/>
              <a:gd name="T33" fmla="*/ 11 h 22"/>
              <a:gd name="T34" fmla="*/ 0 w 21"/>
              <a:gd name="T35" fmla="*/ 8 h 22"/>
              <a:gd name="T36" fmla="*/ 3 w 21"/>
              <a:gd name="T37" fmla="*/ 3 h 22"/>
              <a:gd name="T38" fmla="*/ 6 w 21"/>
              <a:gd name="T39" fmla="*/ 2 h 22"/>
              <a:gd name="T40" fmla="*/ 11 w 21"/>
              <a:gd name="T41" fmla="*/ 0 h 22"/>
              <a:gd name="T42" fmla="*/ 11 w 21"/>
              <a:gd name="T4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2">
                <a:moveTo>
                  <a:pt x="11" y="0"/>
                </a:moveTo>
                <a:lnTo>
                  <a:pt x="11" y="0"/>
                </a:lnTo>
                <a:lnTo>
                  <a:pt x="15" y="2"/>
                </a:lnTo>
                <a:lnTo>
                  <a:pt x="18" y="3"/>
                </a:lnTo>
                <a:lnTo>
                  <a:pt x="20" y="8"/>
                </a:lnTo>
                <a:lnTo>
                  <a:pt x="21" y="11"/>
                </a:lnTo>
                <a:lnTo>
                  <a:pt x="21" y="11"/>
                </a:lnTo>
                <a:lnTo>
                  <a:pt x="20" y="15"/>
                </a:lnTo>
                <a:lnTo>
                  <a:pt x="18" y="18"/>
                </a:lnTo>
                <a:lnTo>
                  <a:pt x="15" y="22"/>
                </a:lnTo>
                <a:lnTo>
                  <a:pt x="11" y="22"/>
                </a:lnTo>
                <a:lnTo>
                  <a:pt x="11" y="22"/>
                </a:lnTo>
                <a:lnTo>
                  <a:pt x="6" y="22"/>
                </a:lnTo>
                <a:lnTo>
                  <a:pt x="3" y="18"/>
                </a:lnTo>
                <a:lnTo>
                  <a:pt x="0" y="15"/>
                </a:lnTo>
                <a:lnTo>
                  <a:pt x="0" y="11"/>
                </a:lnTo>
                <a:lnTo>
                  <a:pt x="0" y="11"/>
                </a:lnTo>
                <a:lnTo>
                  <a:pt x="0" y="8"/>
                </a:lnTo>
                <a:lnTo>
                  <a:pt x="3" y="3"/>
                </a:lnTo>
                <a:lnTo>
                  <a:pt x="6" y="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8" name="Rectangle 242"/>
          <p:cNvSpPr>
            <a:spLocks noChangeArrowheads="1"/>
          </p:cNvSpPr>
          <p:nvPr userDrawn="1"/>
        </p:nvSpPr>
        <p:spPr bwMode="auto">
          <a:xfrm>
            <a:off x="0" y="0"/>
            <a:ext cx="10367963" cy="103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9" name="Rectangle 243"/>
          <p:cNvSpPr>
            <a:spLocks noChangeArrowheads="1"/>
          </p:cNvSpPr>
          <p:nvPr userDrawn="1"/>
        </p:nvSpPr>
        <p:spPr bwMode="auto">
          <a:xfrm>
            <a:off x="0" y="10104975"/>
            <a:ext cx="10313103" cy="210021"/>
          </a:xfrm>
          <a:prstGeom prst="rect">
            <a:avLst/>
          </a:prstGeom>
          <a:solidFill>
            <a:srgbClr val="5F8A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2" name="Rectangle 246"/>
          <p:cNvSpPr>
            <a:spLocks noChangeArrowheads="1"/>
          </p:cNvSpPr>
          <p:nvPr userDrawn="1"/>
        </p:nvSpPr>
        <p:spPr bwMode="auto">
          <a:xfrm>
            <a:off x="0" y="0"/>
            <a:ext cx="103679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4" name="Rectangle 248"/>
          <p:cNvSpPr>
            <a:spLocks noChangeArrowheads="1"/>
          </p:cNvSpPr>
          <p:nvPr userDrawn="1"/>
        </p:nvSpPr>
        <p:spPr bwMode="auto">
          <a:xfrm>
            <a:off x="8140700" y="4763"/>
            <a:ext cx="7413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" name="Rectangle 250"/>
          <p:cNvSpPr>
            <a:spLocks noChangeArrowheads="1"/>
          </p:cNvSpPr>
          <p:nvPr userDrawn="1"/>
        </p:nvSpPr>
        <p:spPr bwMode="auto">
          <a:xfrm>
            <a:off x="8882063" y="4763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1" name="Rectangle 245"/>
          <p:cNvSpPr>
            <a:spLocks noChangeArrowheads="1"/>
          </p:cNvSpPr>
          <p:nvPr userDrawn="1"/>
        </p:nvSpPr>
        <p:spPr bwMode="auto">
          <a:xfrm>
            <a:off x="1" y="105"/>
            <a:ext cx="10313102" cy="745335"/>
          </a:xfrm>
          <a:prstGeom prst="rect">
            <a:avLst/>
          </a:prstGeom>
          <a:solidFill>
            <a:srgbClr val="1F4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3" name="Rectangle 247"/>
          <p:cNvSpPr>
            <a:spLocks noChangeArrowheads="1"/>
          </p:cNvSpPr>
          <p:nvPr userDrawn="1"/>
        </p:nvSpPr>
        <p:spPr bwMode="auto">
          <a:xfrm>
            <a:off x="8097625" y="4843"/>
            <a:ext cx="737440" cy="7405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5" name="Rectangle 249"/>
          <p:cNvSpPr>
            <a:spLocks noChangeArrowheads="1"/>
          </p:cNvSpPr>
          <p:nvPr userDrawn="1"/>
        </p:nvSpPr>
        <p:spPr bwMode="auto">
          <a:xfrm>
            <a:off x="8835065" y="4843"/>
            <a:ext cx="740598" cy="74059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7" name="Rectangle 251"/>
          <p:cNvSpPr>
            <a:spLocks noChangeArrowheads="1"/>
          </p:cNvSpPr>
          <p:nvPr userDrawn="1"/>
        </p:nvSpPr>
        <p:spPr bwMode="auto">
          <a:xfrm>
            <a:off x="9575663" y="4843"/>
            <a:ext cx="737440" cy="74059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8" name="Rectangle 252"/>
          <p:cNvSpPr>
            <a:spLocks noChangeArrowheads="1"/>
          </p:cNvSpPr>
          <p:nvPr userDrawn="1"/>
        </p:nvSpPr>
        <p:spPr bwMode="auto">
          <a:xfrm>
            <a:off x="9626600" y="4763"/>
            <a:ext cx="7413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9" name="Freeform 253"/>
          <p:cNvSpPr>
            <a:spLocks/>
          </p:cNvSpPr>
          <p:nvPr userDrawn="1"/>
        </p:nvSpPr>
        <p:spPr bwMode="auto">
          <a:xfrm>
            <a:off x="8975725" y="9349270"/>
            <a:ext cx="1073150" cy="1069975"/>
          </a:xfrm>
          <a:custGeom>
            <a:avLst/>
            <a:gdLst>
              <a:gd name="T0" fmla="*/ 676 w 676"/>
              <a:gd name="T1" fmla="*/ 337 h 674"/>
              <a:gd name="T2" fmla="*/ 668 w 676"/>
              <a:gd name="T3" fmla="*/ 405 h 674"/>
              <a:gd name="T4" fmla="*/ 649 w 676"/>
              <a:gd name="T5" fmla="*/ 468 h 674"/>
              <a:gd name="T6" fmla="*/ 618 w 676"/>
              <a:gd name="T7" fmla="*/ 526 h 674"/>
              <a:gd name="T8" fmla="*/ 576 w 676"/>
              <a:gd name="T9" fmla="*/ 576 h 674"/>
              <a:gd name="T10" fmla="*/ 526 w 676"/>
              <a:gd name="T11" fmla="*/ 617 h 674"/>
              <a:gd name="T12" fmla="*/ 469 w 676"/>
              <a:gd name="T13" fmla="*/ 648 h 674"/>
              <a:gd name="T14" fmla="*/ 405 w 676"/>
              <a:gd name="T15" fmla="*/ 668 h 674"/>
              <a:gd name="T16" fmla="*/ 337 w 676"/>
              <a:gd name="T17" fmla="*/ 674 h 674"/>
              <a:gd name="T18" fmla="*/ 304 w 676"/>
              <a:gd name="T19" fmla="*/ 672 h 674"/>
              <a:gd name="T20" fmla="*/ 238 w 676"/>
              <a:gd name="T21" fmla="*/ 659 h 674"/>
              <a:gd name="T22" fmla="*/ 177 w 676"/>
              <a:gd name="T23" fmla="*/ 633 h 674"/>
              <a:gd name="T24" fmla="*/ 123 w 676"/>
              <a:gd name="T25" fmla="*/ 597 h 674"/>
              <a:gd name="T26" fmla="*/ 77 w 676"/>
              <a:gd name="T27" fmla="*/ 552 h 674"/>
              <a:gd name="T28" fmla="*/ 41 w 676"/>
              <a:gd name="T29" fmla="*/ 497 h 674"/>
              <a:gd name="T30" fmla="*/ 15 w 676"/>
              <a:gd name="T31" fmla="*/ 437 h 674"/>
              <a:gd name="T32" fmla="*/ 2 w 676"/>
              <a:gd name="T33" fmla="*/ 372 h 674"/>
              <a:gd name="T34" fmla="*/ 0 w 676"/>
              <a:gd name="T35" fmla="*/ 337 h 674"/>
              <a:gd name="T36" fmla="*/ 8 w 676"/>
              <a:gd name="T37" fmla="*/ 269 h 674"/>
              <a:gd name="T38" fmla="*/ 27 w 676"/>
              <a:gd name="T39" fmla="*/ 205 h 674"/>
              <a:gd name="T40" fmla="*/ 58 w 676"/>
              <a:gd name="T41" fmla="*/ 148 h 674"/>
              <a:gd name="T42" fmla="*/ 100 w 676"/>
              <a:gd name="T43" fmla="*/ 98 h 674"/>
              <a:gd name="T44" fmla="*/ 150 w 676"/>
              <a:gd name="T45" fmla="*/ 57 h 674"/>
              <a:gd name="T46" fmla="*/ 206 w 676"/>
              <a:gd name="T47" fmla="*/ 25 h 674"/>
              <a:gd name="T48" fmla="*/ 269 w 676"/>
              <a:gd name="T49" fmla="*/ 6 h 674"/>
              <a:gd name="T50" fmla="*/ 337 w 676"/>
              <a:gd name="T51" fmla="*/ 0 h 674"/>
              <a:gd name="T52" fmla="*/ 372 w 676"/>
              <a:gd name="T53" fmla="*/ 1 h 674"/>
              <a:gd name="T54" fmla="*/ 439 w 676"/>
              <a:gd name="T55" fmla="*/ 15 h 674"/>
              <a:gd name="T56" fmla="*/ 499 w 676"/>
              <a:gd name="T57" fmla="*/ 41 h 674"/>
              <a:gd name="T58" fmla="*/ 552 w 676"/>
              <a:gd name="T59" fmla="*/ 77 h 674"/>
              <a:gd name="T60" fmla="*/ 599 w 676"/>
              <a:gd name="T61" fmla="*/ 122 h 674"/>
              <a:gd name="T62" fmla="*/ 635 w 676"/>
              <a:gd name="T63" fmla="*/ 177 h 674"/>
              <a:gd name="T64" fmla="*/ 661 w 676"/>
              <a:gd name="T65" fmla="*/ 237 h 674"/>
              <a:gd name="T66" fmla="*/ 674 w 676"/>
              <a:gd name="T67" fmla="*/ 302 h 674"/>
              <a:gd name="T68" fmla="*/ 676 w 676"/>
              <a:gd name="T69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6" h="674">
                <a:moveTo>
                  <a:pt x="676" y="337"/>
                </a:moveTo>
                <a:lnTo>
                  <a:pt x="676" y="337"/>
                </a:lnTo>
                <a:lnTo>
                  <a:pt x="674" y="372"/>
                </a:lnTo>
                <a:lnTo>
                  <a:pt x="668" y="405"/>
                </a:lnTo>
                <a:lnTo>
                  <a:pt x="661" y="437"/>
                </a:lnTo>
                <a:lnTo>
                  <a:pt x="649" y="468"/>
                </a:lnTo>
                <a:lnTo>
                  <a:pt x="635" y="497"/>
                </a:lnTo>
                <a:lnTo>
                  <a:pt x="618" y="526"/>
                </a:lnTo>
                <a:lnTo>
                  <a:pt x="599" y="552"/>
                </a:lnTo>
                <a:lnTo>
                  <a:pt x="576" y="576"/>
                </a:lnTo>
                <a:lnTo>
                  <a:pt x="552" y="597"/>
                </a:lnTo>
                <a:lnTo>
                  <a:pt x="526" y="617"/>
                </a:lnTo>
                <a:lnTo>
                  <a:pt x="499" y="633"/>
                </a:lnTo>
                <a:lnTo>
                  <a:pt x="469" y="648"/>
                </a:lnTo>
                <a:lnTo>
                  <a:pt x="439" y="659"/>
                </a:lnTo>
                <a:lnTo>
                  <a:pt x="405" y="668"/>
                </a:lnTo>
                <a:lnTo>
                  <a:pt x="372" y="672"/>
                </a:lnTo>
                <a:lnTo>
                  <a:pt x="337" y="674"/>
                </a:lnTo>
                <a:lnTo>
                  <a:pt x="337" y="674"/>
                </a:lnTo>
                <a:lnTo>
                  <a:pt x="304" y="672"/>
                </a:lnTo>
                <a:lnTo>
                  <a:pt x="269" y="668"/>
                </a:lnTo>
                <a:lnTo>
                  <a:pt x="238" y="659"/>
                </a:lnTo>
                <a:lnTo>
                  <a:pt x="206" y="648"/>
                </a:lnTo>
                <a:lnTo>
                  <a:pt x="177" y="633"/>
                </a:lnTo>
                <a:lnTo>
                  <a:pt x="150" y="617"/>
                </a:lnTo>
                <a:lnTo>
                  <a:pt x="123" y="597"/>
                </a:lnTo>
                <a:lnTo>
                  <a:pt x="100" y="576"/>
                </a:lnTo>
                <a:lnTo>
                  <a:pt x="77" y="552"/>
                </a:lnTo>
                <a:lnTo>
                  <a:pt x="58" y="526"/>
                </a:lnTo>
                <a:lnTo>
                  <a:pt x="41" y="497"/>
                </a:lnTo>
                <a:lnTo>
                  <a:pt x="27" y="468"/>
                </a:lnTo>
                <a:lnTo>
                  <a:pt x="15" y="437"/>
                </a:lnTo>
                <a:lnTo>
                  <a:pt x="8" y="405"/>
                </a:lnTo>
                <a:lnTo>
                  <a:pt x="2" y="372"/>
                </a:lnTo>
                <a:lnTo>
                  <a:pt x="0" y="337"/>
                </a:lnTo>
                <a:lnTo>
                  <a:pt x="0" y="337"/>
                </a:lnTo>
                <a:lnTo>
                  <a:pt x="2" y="302"/>
                </a:lnTo>
                <a:lnTo>
                  <a:pt x="8" y="269"/>
                </a:lnTo>
                <a:lnTo>
                  <a:pt x="15" y="237"/>
                </a:lnTo>
                <a:lnTo>
                  <a:pt x="27" y="205"/>
                </a:lnTo>
                <a:lnTo>
                  <a:pt x="41" y="177"/>
                </a:lnTo>
                <a:lnTo>
                  <a:pt x="58" y="148"/>
                </a:lnTo>
                <a:lnTo>
                  <a:pt x="77" y="122"/>
                </a:lnTo>
                <a:lnTo>
                  <a:pt x="100" y="98"/>
                </a:lnTo>
                <a:lnTo>
                  <a:pt x="123" y="77"/>
                </a:lnTo>
                <a:lnTo>
                  <a:pt x="150" y="57"/>
                </a:lnTo>
                <a:lnTo>
                  <a:pt x="177" y="41"/>
                </a:lnTo>
                <a:lnTo>
                  <a:pt x="206" y="25"/>
                </a:lnTo>
                <a:lnTo>
                  <a:pt x="238" y="15"/>
                </a:lnTo>
                <a:lnTo>
                  <a:pt x="269" y="6"/>
                </a:lnTo>
                <a:lnTo>
                  <a:pt x="304" y="1"/>
                </a:lnTo>
                <a:lnTo>
                  <a:pt x="337" y="0"/>
                </a:lnTo>
                <a:lnTo>
                  <a:pt x="337" y="0"/>
                </a:lnTo>
                <a:lnTo>
                  <a:pt x="372" y="1"/>
                </a:lnTo>
                <a:lnTo>
                  <a:pt x="405" y="6"/>
                </a:lnTo>
                <a:lnTo>
                  <a:pt x="439" y="15"/>
                </a:lnTo>
                <a:lnTo>
                  <a:pt x="469" y="25"/>
                </a:lnTo>
                <a:lnTo>
                  <a:pt x="499" y="41"/>
                </a:lnTo>
                <a:lnTo>
                  <a:pt x="526" y="57"/>
                </a:lnTo>
                <a:lnTo>
                  <a:pt x="552" y="77"/>
                </a:lnTo>
                <a:lnTo>
                  <a:pt x="576" y="98"/>
                </a:lnTo>
                <a:lnTo>
                  <a:pt x="599" y="122"/>
                </a:lnTo>
                <a:lnTo>
                  <a:pt x="618" y="148"/>
                </a:lnTo>
                <a:lnTo>
                  <a:pt x="635" y="177"/>
                </a:lnTo>
                <a:lnTo>
                  <a:pt x="649" y="205"/>
                </a:lnTo>
                <a:lnTo>
                  <a:pt x="661" y="237"/>
                </a:lnTo>
                <a:lnTo>
                  <a:pt x="668" y="269"/>
                </a:lnTo>
                <a:lnTo>
                  <a:pt x="674" y="302"/>
                </a:lnTo>
                <a:lnTo>
                  <a:pt x="676" y="337"/>
                </a:lnTo>
                <a:lnTo>
                  <a:pt x="676" y="337"/>
                </a:lnTo>
                <a:close/>
              </a:path>
            </a:pathLst>
          </a:custGeom>
          <a:solidFill>
            <a:srgbClr val="1F40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4" name="Freeform 259"/>
          <p:cNvSpPr>
            <a:spLocks/>
          </p:cNvSpPr>
          <p:nvPr userDrawn="1"/>
        </p:nvSpPr>
        <p:spPr bwMode="auto">
          <a:xfrm>
            <a:off x="14013035" y="51165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pt-BR"/>
          </a:p>
        </p:txBody>
      </p:sp>
      <p:pic>
        <p:nvPicPr>
          <p:cNvPr id="288" name="Imagem 287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03" y="86309"/>
            <a:ext cx="2377554" cy="597540"/>
          </a:xfrm>
          <a:prstGeom prst="rect">
            <a:avLst/>
          </a:prstGeom>
        </p:spPr>
      </p:pic>
      <p:pic>
        <p:nvPicPr>
          <p:cNvPr id="289" name="Imagem 288"/>
          <p:cNvPicPr>
            <a:picLocks noChangeAspect="1"/>
          </p:cNvPicPr>
          <p:nvPr userDrawn="1"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60" y="9541544"/>
            <a:ext cx="434162" cy="6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76774" rtl="0" eaLnBrk="1" latinLnBrk="0" hangingPunct="1">
        <a:lnSpc>
          <a:spcPts val="5105"/>
        </a:lnSpc>
        <a:spcBef>
          <a:spcPct val="0"/>
        </a:spcBef>
        <a:buNone/>
        <a:defRPr sz="3200" b="0" i="0" kern="1200" baseline="0">
          <a:solidFill>
            <a:schemeClr val="accent6"/>
          </a:solidFill>
          <a:latin typeface="Lato Heavy" pitchFamily="34" charset="0"/>
          <a:ea typeface="Lato Heavy" pitchFamily="34" charset="0"/>
          <a:cs typeface="Lato Heavy" pitchFamily="34" charset="0"/>
        </a:defRPr>
      </a:lvl1pPr>
    </p:titleStyle>
    <p:bodyStyle>
      <a:lvl1pPr marL="441291" indent="-441291" algn="l" defTabSz="1176774" rtl="0" eaLnBrk="1" latinLnBrk="0" hangingPunct="1">
        <a:spcBef>
          <a:spcPct val="20000"/>
        </a:spcBef>
        <a:buFont typeface="Arial" pitchFamily="34" charset="0"/>
        <a:buChar char="•"/>
        <a:defRPr sz="2400" b="0" kern="1200" baseline="0">
          <a:solidFill>
            <a:schemeClr val="tx1">
              <a:lumMod val="65000"/>
              <a:lumOff val="35000"/>
            </a:schemeClr>
          </a:solidFill>
          <a:latin typeface="Lato" pitchFamily="34" charset="0"/>
          <a:ea typeface="+mn-ea"/>
          <a:cs typeface="+mn-cs"/>
        </a:defRPr>
      </a:lvl1pPr>
      <a:lvl2pPr marL="956129" indent="-367742" algn="l" defTabSz="1176774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Lato" pitchFamily="34" charset="0"/>
          <a:ea typeface="+mn-ea"/>
          <a:cs typeface="+mn-cs"/>
        </a:defRPr>
      </a:lvl2pPr>
      <a:lvl3pPr marL="1470968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Lato" pitchFamily="34" charset="0"/>
          <a:ea typeface="+mn-ea"/>
          <a:cs typeface="+mn-cs"/>
        </a:defRPr>
      </a:lvl3pPr>
      <a:lvl4pPr marL="2059355" indent="-294193" algn="l" defTabSz="117677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ato" pitchFamily="34" charset="0"/>
          <a:ea typeface="+mn-ea"/>
          <a:cs typeface="+mn-cs"/>
        </a:defRPr>
      </a:lvl4pPr>
      <a:lvl5pPr marL="2647743" indent="-294193" algn="l" defTabSz="117677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Lato" pitchFamily="34" charset="0"/>
          <a:ea typeface="+mn-ea"/>
          <a:cs typeface="+mn-cs"/>
        </a:defRPr>
      </a:lvl5pPr>
      <a:lvl6pPr marL="3236129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4516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2904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290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8388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774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162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549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935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323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8710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097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trabalhos\ufrrj\SNCT%202020\modelos\mostra%20cientifica\laboratorio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trabalhos\ufrrj\SNCT%202020\modelos\mostra%20cientifica\cientista-com-equipamentos-e-experimentos-cientificos-vidraria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trabalhos\ufrrj\SNCT%202020\modelos\mostra%20cientifica\experimento-quimico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trabalhos\ufrrj\SNCT%202020\modelos\mostra%20cientifica\grafico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751" y="6394297"/>
            <a:ext cx="9209088" cy="1419055"/>
          </a:xfr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200" b="1" i="1" dirty="0">
                <a:solidFill>
                  <a:srgbClr val="1F407A"/>
                </a:solidFill>
              </a:rPr>
              <a:t>Construção de experimentos de ciências </a:t>
            </a:r>
            <a:r>
              <a:rPr lang="pt-BR" sz="4200" b="1" i="1" dirty="0" smtClean="0">
                <a:solidFill>
                  <a:srgbClr val="1F407A"/>
                </a:solidFill>
              </a:rPr>
              <a:t/>
            </a:r>
            <a:br>
              <a:rPr lang="pt-BR" sz="4200" b="1" i="1" dirty="0" smtClean="0">
                <a:solidFill>
                  <a:srgbClr val="1F407A"/>
                </a:solidFill>
              </a:rPr>
            </a:br>
            <a:r>
              <a:rPr lang="pt-BR" sz="4200" b="1" i="1" dirty="0" smtClean="0">
                <a:solidFill>
                  <a:srgbClr val="1F407A"/>
                </a:solidFill>
              </a:rPr>
              <a:t>da </a:t>
            </a:r>
            <a:r>
              <a:rPr lang="pt-BR" sz="4200" b="1" i="1" dirty="0">
                <a:solidFill>
                  <a:srgbClr val="1F407A"/>
                </a:solidFill>
              </a:rPr>
              <a:t>natureza no processo de ensino</a:t>
            </a:r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3493053" y="8029376"/>
            <a:ext cx="3384376" cy="2223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87868" indent="-587868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73713" indent="-489890" algn="l" defTabSz="15676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959559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83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7207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1030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854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8678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2501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Fulano </a:t>
            </a:r>
            <a:r>
              <a:rPr lang="pt-BR" sz="2600" b="0" dirty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de </a:t>
            </a: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Tal </a:t>
            </a:r>
            <a:r>
              <a:rPr lang="pt-BR" sz="2600" b="0" dirty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da </a:t>
            </a: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Silva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Gerson </a:t>
            </a:r>
            <a:r>
              <a:rPr lang="pt-BR" sz="2600" b="0" dirty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Silva de </a:t>
            </a: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Matos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Eleonora </a:t>
            </a:r>
            <a:r>
              <a:rPr lang="pt-BR" sz="2600" b="0" dirty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Pontes </a:t>
            </a: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Mello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Zeca </a:t>
            </a:r>
            <a:r>
              <a:rPr lang="pt-BR" sz="2600" b="0" dirty="0">
                <a:solidFill>
                  <a:schemeClr val="tx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Baleiro Chagas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b="3824"/>
          <a:stretch/>
        </p:blipFill>
        <p:spPr>
          <a:xfrm>
            <a:off x="966717" y="1164734"/>
            <a:ext cx="8358258" cy="4957011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957368" y="539750"/>
            <a:ext cx="1800994" cy="18009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957368" y="1102198"/>
            <a:ext cx="1800994" cy="662482"/>
          </a:xfrm>
        </p:spPr>
        <p:txBody>
          <a:bodyPr lIns="0" tIns="0" rIns="0" b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000" dirty="0" smtClean="0">
                <a:solidFill>
                  <a:schemeClr val="bg1"/>
                </a:solidFill>
                <a:latin typeface="Lato Heavy" pitchFamily="34" charset="0"/>
              </a:rPr>
              <a:t>QUÍMICA </a:t>
            </a:r>
            <a:br>
              <a:rPr lang="pt-BR" sz="2000" dirty="0" smtClean="0">
                <a:solidFill>
                  <a:schemeClr val="bg1"/>
                </a:solidFill>
                <a:latin typeface="Lato Heavy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Lato Heavy" pitchFamily="34" charset="0"/>
              </a:rPr>
              <a:t>ORGÃNICA</a:t>
            </a:r>
            <a:endParaRPr lang="pt-BR" sz="2000" b="0" dirty="0">
              <a:solidFill>
                <a:schemeClr val="bg1"/>
              </a:solidFill>
              <a:latin typeface="Lato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5935605"/>
            <a:ext cx="8353425" cy="3101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/>
              <a:t>Texto fictício. A </a:t>
            </a:r>
            <a:r>
              <a:rPr lang="pt-BR" dirty="0"/>
              <a:t>SNCT tem como objetivo proporcionar a aproximação da população com a Ciência e a Tecnologia por meio de atividades de divulgação científica. No ano de 2019, com a denominação “Conhecimento para todos: Rural de Portas Abertas na SNCT” a UFRRJ oferecerá para a população uma programação voltada para uma ampla divulgação científica.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20664"/>
            <a:ext cx="8353425" cy="3866723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71550" y="972592"/>
            <a:ext cx="8353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17677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0" i="1" kern="1200" baseline="0">
                <a:solidFill>
                  <a:srgbClr val="1F407A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defRPr>
            </a:lvl1pPr>
          </a:lstStyle>
          <a:p>
            <a:pPr algn="l"/>
            <a:r>
              <a:rPr lang="pt-BR" sz="3200" i="0" dirty="0" smtClean="0">
                <a:solidFill>
                  <a:schemeClr val="accent6"/>
                </a:solidFill>
              </a:rPr>
              <a:t>Gráficos explicativos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001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972592"/>
            <a:ext cx="8353425" cy="504056"/>
          </a:xfrm>
        </p:spPr>
        <p:txBody>
          <a:bodyPr>
            <a:normAutofit/>
          </a:bodyPr>
          <a:lstStyle/>
          <a:p>
            <a:pPr algn="l"/>
            <a:r>
              <a:rPr lang="pt-BR" sz="3200" i="0" dirty="0" smtClean="0">
                <a:solidFill>
                  <a:schemeClr val="accent6"/>
                </a:solidFill>
              </a:rPr>
              <a:t>Imagens em destaque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6589216"/>
            <a:ext cx="4393530" cy="3600986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t-BR" dirty="0" smtClean="0"/>
              <a:t>No </a:t>
            </a:r>
            <a:r>
              <a:rPr lang="pt-BR" dirty="0"/>
              <a:t>ano de 2019, com </a:t>
            </a:r>
            <a:r>
              <a:rPr lang="pt-BR" dirty="0" smtClean="0"/>
              <a:t>o slogan “Conhecimento </a:t>
            </a:r>
            <a:r>
              <a:rPr lang="pt-BR" dirty="0"/>
              <a:t>para todos: Rural de Portas Abertas na SNCT” a UFRRJ oferecerá </a:t>
            </a:r>
            <a:r>
              <a:rPr lang="pt-BR" dirty="0" smtClean="0"/>
              <a:t>uma </a:t>
            </a:r>
            <a:r>
              <a:rPr lang="pt-BR" dirty="0"/>
              <a:t>programação voltada para uma ampla </a:t>
            </a:r>
            <a:r>
              <a:rPr lang="pt-BR" dirty="0" smtClean="0"/>
              <a:t>divulgação científica.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1"/>
          <a:stretch/>
        </p:blipFill>
        <p:spPr>
          <a:xfrm>
            <a:off x="905165" y="1656351"/>
            <a:ext cx="8486194" cy="457600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437088" y="5797128"/>
            <a:ext cx="3888432" cy="38884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012358" y="6445200"/>
            <a:ext cx="2736304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A SNCT tem </a:t>
            </a: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/>
            </a:r>
            <a:b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</a:b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como </a:t>
            </a:r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objetivo </a:t>
            </a: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aproximar a </a:t>
            </a:r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população </a:t>
            </a: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da </a:t>
            </a:r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Ciência e a Tecnologia</a:t>
            </a:r>
          </a:p>
        </p:txBody>
      </p:sp>
    </p:spTree>
    <p:extLst>
      <p:ext uri="{BB962C8B-B14F-4D97-AF65-F5344CB8AC3E}">
        <p14:creationId xmlns:p14="http://schemas.microsoft.com/office/powerpoint/2010/main" val="2699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1605562"/>
            <a:ext cx="8497986" cy="267939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dirty="0"/>
              <a:t>docentes e discentes que quiserem propor atividades </a:t>
            </a:r>
            <a:r>
              <a:rPr lang="pt-BR" dirty="0" smtClean="0"/>
              <a:t>para </a:t>
            </a:r>
            <a:r>
              <a:rPr lang="pt-BR" dirty="0"/>
              <a:t>a SNCT 2019 devem procurar os Diretores de Instituto, Coordenadores de Curso e Coordenadores de Programas acadêmicos, para que possam articular a proposta que deverá ser encaminhada pelo </a:t>
            </a:r>
            <a:r>
              <a:rPr lang="pt-BR" dirty="0" smtClean="0"/>
              <a:t>Instituto.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1550" y="972592"/>
            <a:ext cx="8353425" cy="504056"/>
          </a:xfrm>
        </p:spPr>
        <p:txBody>
          <a:bodyPr>
            <a:normAutofit/>
          </a:bodyPr>
          <a:lstStyle/>
          <a:p>
            <a:pPr algn="l"/>
            <a:r>
              <a:rPr lang="pt-BR" sz="3200" i="0" dirty="0" smtClean="0">
                <a:solidFill>
                  <a:schemeClr val="accent6"/>
                </a:solidFill>
              </a:rPr>
              <a:t>Subtítulo do texto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284960"/>
            <a:ext cx="8353424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972592"/>
            <a:ext cx="8353425" cy="1084154"/>
          </a:xfrm>
        </p:spPr>
        <p:txBody>
          <a:bodyPr/>
          <a:lstStyle/>
          <a:p>
            <a:r>
              <a:rPr lang="pt-BR" dirty="0" smtClean="0"/>
              <a:t>Gráficos explicativos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6260571"/>
            <a:ext cx="8353425" cy="3496997"/>
          </a:xfrm>
        </p:spPr>
        <p:txBody>
          <a:bodyPr/>
          <a:lstStyle/>
          <a:p>
            <a:r>
              <a:rPr lang="pt-BR" dirty="0"/>
              <a:t>Texto fictício. A SNCT tem como objetivo proporcionar a aproximação da população </a:t>
            </a:r>
            <a:r>
              <a:rPr lang="pt-BR" dirty="0" smtClean="0"/>
              <a:t> com </a:t>
            </a:r>
            <a:r>
              <a:rPr lang="pt-BR" dirty="0"/>
              <a:t>a Ciência e a </a:t>
            </a:r>
            <a:r>
              <a:rPr lang="pt-BR" dirty="0" smtClean="0"/>
              <a:t>Tecnologia. </a:t>
            </a:r>
          </a:p>
          <a:p>
            <a:r>
              <a:rPr lang="pt-BR" dirty="0" smtClean="0"/>
              <a:t>No </a:t>
            </a:r>
            <a:r>
              <a:rPr lang="pt-BR" dirty="0"/>
              <a:t>ano de 2019, com a denominação “Conhecimento para todos: Rural de Portas Abertas na SNCT” a UFRRJ oferecerá </a:t>
            </a:r>
            <a:r>
              <a:rPr lang="pt-BR" dirty="0" smtClean="0"/>
              <a:t>uma </a:t>
            </a:r>
            <a:r>
              <a:rPr lang="pt-BR" dirty="0"/>
              <a:t>programação voltada para uma ampla divulgação científica. 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8"/>
          <a:stretch/>
        </p:blipFill>
        <p:spPr bwMode="auto">
          <a:xfrm>
            <a:off x="947429" y="1679246"/>
            <a:ext cx="8377545" cy="4261898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20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222</Words>
  <Application>Microsoft Office PowerPoint</Application>
  <PresentationFormat>Personalizar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Lato Heavy</vt:lpstr>
      <vt:lpstr>Lato</vt:lpstr>
      <vt:lpstr>Lato Medium</vt:lpstr>
      <vt:lpstr>Calibri</vt:lpstr>
      <vt:lpstr>Tema do Office</vt:lpstr>
      <vt:lpstr>Construção de experimentos de ciências  da natureza no processo de ensino</vt:lpstr>
      <vt:lpstr>Apresentação do PowerPoint</vt:lpstr>
      <vt:lpstr>Imagens em destaque</vt:lpstr>
      <vt:lpstr>Subtítulo do texto</vt:lpstr>
      <vt:lpstr>Gráficos explicativos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Coelho</dc:creator>
  <cp:lastModifiedBy>Samuel Coelho</cp:lastModifiedBy>
  <cp:revision>81</cp:revision>
  <dcterms:created xsi:type="dcterms:W3CDTF">2020-07-30T22:27:32Z</dcterms:created>
  <dcterms:modified xsi:type="dcterms:W3CDTF">2020-08-20T14:39:04Z</dcterms:modified>
</cp:coreProperties>
</file>